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5" r:id="rId2"/>
    <p:sldId id="258" r:id="rId3"/>
    <p:sldId id="263" r:id="rId4"/>
    <p:sldId id="257" r:id="rId5"/>
    <p:sldId id="264" r:id="rId6"/>
    <p:sldId id="261" r:id="rId7"/>
    <p:sldId id="287" r:id="rId8"/>
    <p:sldId id="284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265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278" r:id="rId4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370F"/>
    <a:srgbClr val="FFF6E7"/>
    <a:srgbClr val="8D6347"/>
    <a:srgbClr val="FFFFFF"/>
    <a:srgbClr val="9D0000"/>
    <a:srgbClr val="855939"/>
    <a:srgbClr val="8D63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9" d="100"/>
          <a:sy n="89" d="100"/>
        </p:scale>
        <p:origin x="27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8B635C87-2E62-4093-9A27-E98FC63FAB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A5AAF69-BA68-4C49-8B47-9FD6ED6C5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F370764-A101-4F54-95B9-F4CE648F7E6A}" type="datetime1">
              <a:rPr lang="es-ES" smtClean="0"/>
              <a:t>07/09/2021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7C6C3CB-CCFF-4F2E-B237-337C69FBB6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CEF750B0-2FB2-4047-BE00-43B13750AB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71E503E-9C9E-4EC6-B8AF-91FC09DF0C7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92847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293A307-46C6-4F06-805B-DBF7425F66FD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AE59743-683C-4279-9E83-23C937C99CF6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81931354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AE59743-683C-4279-9E83-23C937C99CF6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18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3866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1566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0193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9161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3342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3747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4646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2812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8407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0498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11441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6484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3583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34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242684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18843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44221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97843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87842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6823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noProof="0" smtClean="0"/>
              <a:t>40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95064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674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813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51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8099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761895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81016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AE59743-683C-4279-9E83-23C937C99CF6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906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2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 descr="Copas en una mesa">
            <a:extLst>
              <a:ext uri="{FF2B5EF4-FFF2-40B4-BE49-F238E27FC236}">
                <a16:creationId xmlns:a16="http://schemas.microsoft.com/office/drawing/2014/main" id="{8560CB95-F807-46B3-8A39-B650A8906A3F}"/>
              </a:ext>
            </a:extLst>
          </p:cNvPr>
          <p:cNvSpPr/>
          <p:nvPr userDrawn="1"/>
        </p:nvSpPr>
        <p:spPr>
          <a:xfrm>
            <a:off x="5199825" y="0"/>
            <a:ext cx="6992175" cy="6858000"/>
          </a:xfrm>
          <a:prstGeom prst="rect">
            <a:avLst/>
          </a:prstGeom>
          <a:blipFill>
            <a:blip r:embed="rId2"/>
            <a:srcRect/>
            <a:stretch>
              <a:fillRect t="-418" b="-41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 descr="Máscara de pincelada">
            <a:extLst>
              <a:ext uri="{FF2B5EF4-FFF2-40B4-BE49-F238E27FC236}">
                <a16:creationId xmlns:a16="http://schemas.microsoft.com/office/drawing/2014/main" id="{09350598-7231-484F-ABFF-7D42DB8424F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56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CBC4D2-04A1-4388-B041-D25EA3246FE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924" y="3482526"/>
            <a:ext cx="6238970" cy="1967770"/>
          </a:xfrm>
        </p:spPr>
        <p:txBody>
          <a:bodyPr rtlCol="0" anchor="b">
            <a:normAutofit/>
          </a:bodyPr>
          <a:lstStyle>
            <a:lvl1pPr algn="l">
              <a:lnSpc>
                <a:spcPct val="85000"/>
              </a:lnSpc>
              <a:defRPr sz="5500"/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EDITAR EL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22EDEE-795E-4F38-9546-83FC7F92531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924" y="5646875"/>
            <a:ext cx="6238970" cy="505934"/>
          </a:xfrm>
        </p:spPr>
        <p:txBody>
          <a:bodyPr rtlCol="0">
            <a:noAutofit/>
          </a:bodyPr>
          <a:lstStyle>
            <a:lvl1pPr marL="0" indent="0" algn="l">
              <a:buNone/>
              <a:defRPr sz="32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BFAD3E-7077-4F6A-9BC8-4508F2B4F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FF6CD8-FBB8-4256-87F1-FD70D838433F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5794AFC-07BE-4BCA-8E8F-AA68C7F70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F70EFB6A-EF00-4DD9-9184-AFC328D0236C}"/>
              </a:ext>
            </a:extLst>
          </p:cNvPr>
          <p:cNvCxnSpPr>
            <a:cxnSpLocks/>
          </p:cNvCxnSpPr>
          <p:nvPr userDrawn="1"/>
        </p:nvCxnSpPr>
        <p:spPr>
          <a:xfrm>
            <a:off x="959490" y="5453416"/>
            <a:ext cx="4325112" cy="0"/>
          </a:xfrm>
          <a:prstGeom prst="line">
            <a:avLst/>
          </a:prstGeom>
          <a:ln w="254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Marcador de posición de imagen 14" descr="Su logotipo">
            <a:extLst>
              <a:ext uri="{FF2B5EF4-FFF2-40B4-BE49-F238E27FC236}">
                <a16:creationId xmlns:a16="http://schemas.microsoft.com/office/drawing/2014/main" id="{FC85CAB4-100C-489B-BC14-9A3F41B7EC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091" y="87312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498924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 descr="Mancha de pincelada">
            <a:extLst>
              <a:ext uri="{FF2B5EF4-FFF2-40B4-BE49-F238E27FC236}">
                <a16:creationId xmlns:a16="http://schemas.microsoft.com/office/drawing/2014/main" id="{0A2C58D9-C10D-4BD1-98F0-5F5552601AE6}"/>
              </a:ext>
            </a:extLst>
          </p:cNvPr>
          <p:cNvSpPr/>
          <p:nvPr userDrawn="1"/>
        </p:nvSpPr>
        <p:spPr>
          <a:xfrm>
            <a:off x="442270" y="2313405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2" name="Rectángulo 51" descr="Mancha de pincelada">
            <a:extLst>
              <a:ext uri="{FF2B5EF4-FFF2-40B4-BE49-F238E27FC236}">
                <a16:creationId xmlns:a16="http://schemas.microsoft.com/office/drawing/2014/main" id="{95045E2F-58A4-48EC-BF05-523315AB6031}"/>
              </a:ext>
            </a:extLst>
          </p:cNvPr>
          <p:cNvSpPr/>
          <p:nvPr userDrawn="1"/>
        </p:nvSpPr>
        <p:spPr>
          <a:xfrm>
            <a:off x="5747630" y="2309233"/>
            <a:ext cx="3675888" cy="17922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22682" b="-226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Marcador de texto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46452" y="3642055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D06640-8ADB-4285-8792-148C6CE14E4B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046452" y="4054527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texto 40">
            <a:extLst>
              <a:ext uri="{FF2B5EF4-FFF2-40B4-BE49-F238E27FC236}">
                <a16:creationId xmlns:a16="http://schemas.microsoft.com/office/drawing/2014/main" id="{19621356-FE2C-4AEC-9E89-2CC86A230211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63322" y="2599849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12 345</a:t>
            </a:r>
          </a:p>
        </p:txBody>
      </p:sp>
      <p:sp>
        <p:nvSpPr>
          <p:cNvPr id="39" name="Marcador de texto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464798" y="3642350"/>
            <a:ext cx="4787999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6464798" y="4054822"/>
            <a:ext cx="4788000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3" name="Marcador de texto 40">
            <a:extLst>
              <a:ext uri="{FF2B5EF4-FFF2-40B4-BE49-F238E27FC236}">
                <a16:creationId xmlns:a16="http://schemas.microsoft.com/office/drawing/2014/main" id="{B13B1E83-DF7D-4152-83F9-7A99039613F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6381668" y="2600144"/>
            <a:ext cx="4871129" cy="97200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7000" b="1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6780</a:t>
            </a:r>
          </a:p>
        </p:txBody>
      </p:sp>
    </p:spTree>
    <p:extLst>
      <p:ext uri="{BB962C8B-B14F-4D97-AF65-F5344CB8AC3E}">
        <p14:creationId xmlns:p14="http://schemas.microsoft.com/office/powerpoint/2010/main" val="394239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rculos de los núme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 descr="Mancha de pincelada">
            <a:extLst>
              <a:ext uri="{FF2B5EF4-FFF2-40B4-BE49-F238E27FC236}">
                <a16:creationId xmlns:a16="http://schemas.microsoft.com/office/drawing/2014/main" id="{553AE28F-6B33-44BE-A48E-511B9E37A8E5}"/>
              </a:ext>
            </a:extLst>
          </p:cNvPr>
          <p:cNvSpPr/>
          <p:nvPr userDrawn="1"/>
        </p:nvSpPr>
        <p:spPr>
          <a:xfrm>
            <a:off x="649833" y="2266060"/>
            <a:ext cx="10597896" cy="2011680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Marcador de texto 40">
            <a:extLst>
              <a:ext uri="{FF2B5EF4-FFF2-40B4-BE49-F238E27FC236}">
                <a16:creationId xmlns:a16="http://schemas.microsoft.com/office/drawing/2014/main" id="{15964389-22F6-40A0-A36E-E542607646E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08836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803231-51AC-498F-B056-04000733F334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08836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9" name="Marcador de texto 40">
            <a:extLst>
              <a:ext uri="{FF2B5EF4-FFF2-40B4-BE49-F238E27FC236}">
                <a16:creationId xmlns:a16="http://schemas.microsoft.com/office/drawing/2014/main" id="{DBAF7C9B-EA69-40A6-AB82-8564FEB1ADA3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4716343" y="4448499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0" name="Marcador de texto 40">
            <a:extLst>
              <a:ext uri="{FF2B5EF4-FFF2-40B4-BE49-F238E27FC236}">
                <a16:creationId xmlns:a16="http://schemas.microsoft.com/office/drawing/2014/main" id="{8AADAA41-DB71-4C36-9EDE-CA7E3121BDA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4716343" y="4860971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BB331B-BB86-4BF8-B64D-10A4EA066996}"/>
              </a:ext>
            </a:extLst>
          </p:cNvPr>
          <p:cNvSpPr/>
          <p:nvPr userDrawn="1"/>
        </p:nvSpPr>
        <p:spPr>
          <a:xfrm>
            <a:off x="1892209" y="1877591"/>
            <a:ext cx="2376000" cy="23760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4607297-0AE5-4568-8E23-9A22E0C9047F}"/>
              </a:ext>
            </a:extLst>
          </p:cNvPr>
          <p:cNvSpPr/>
          <p:nvPr userDrawn="1"/>
        </p:nvSpPr>
        <p:spPr>
          <a:xfrm>
            <a:off x="5318591" y="2318813"/>
            <a:ext cx="1929600" cy="1929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6AB8DAF-6AF1-4CAA-AE2D-6AD8CDCCD190}"/>
              </a:ext>
            </a:extLst>
          </p:cNvPr>
          <p:cNvSpPr/>
          <p:nvPr userDrawn="1"/>
        </p:nvSpPr>
        <p:spPr>
          <a:xfrm>
            <a:off x="8892192" y="2827701"/>
            <a:ext cx="1407600" cy="14076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2" name="Marcador de texto 40">
            <a:extLst>
              <a:ext uri="{FF2B5EF4-FFF2-40B4-BE49-F238E27FC236}">
                <a16:creationId xmlns:a16="http://schemas.microsoft.com/office/drawing/2014/main" id="{5F5CDB97-1A89-4A46-BBC6-957BE23CC68D}"/>
              </a:ext>
            </a:extLst>
          </p:cNvPr>
          <p:cNvSpPr>
            <a:spLocks noGrp="1"/>
          </p:cNvSpPr>
          <p:nvPr userDrawn="1">
            <p:ph type="body" sz="quarter" idx="61" hasCustomPrompt="1"/>
          </p:nvPr>
        </p:nvSpPr>
        <p:spPr>
          <a:xfrm>
            <a:off x="8032507" y="4448204"/>
            <a:ext cx="3132000" cy="343264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3" name="Marcador de texto 40">
            <a:extLst>
              <a:ext uri="{FF2B5EF4-FFF2-40B4-BE49-F238E27FC236}">
                <a16:creationId xmlns:a16="http://schemas.microsoft.com/office/drawing/2014/main" id="{EE3568F2-C8B7-440C-B118-77D1EB8BA68C}"/>
              </a:ext>
            </a:extLst>
          </p:cNvPr>
          <p:cNvSpPr>
            <a:spLocks noGrp="1"/>
          </p:cNvSpPr>
          <p:nvPr userDrawn="1">
            <p:ph type="body" sz="quarter" idx="62" hasCustomPrompt="1"/>
          </p:nvPr>
        </p:nvSpPr>
        <p:spPr>
          <a:xfrm>
            <a:off x="8032507" y="4860676"/>
            <a:ext cx="3132000" cy="83529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texto 40">
            <a:extLst>
              <a:ext uri="{FF2B5EF4-FFF2-40B4-BE49-F238E27FC236}">
                <a16:creationId xmlns:a16="http://schemas.microsoft.com/office/drawing/2014/main" id="{04507F51-0648-491E-AE08-5EFD71620E23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203729" y="2550122"/>
            <a:ext cx="1734798" cy="61823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5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100 €</a:t>
            </a:r>
          </a:p>
        </p:txBody>
      </p:sp>
      <p:sp>
        <p:nvSpPr>
          <p:cNvPr id="29" name="Marcador de texto 40">
            <a:extLst>
              <a:ext uri="{FF2B5EF4-FFF2-40B4-BE49-F238E27FC236}">
                <a16:creationId xmlns:a16="http://schemas.microsoft.com/office/drawing/2014/main" id="{DC7D0F93-C77D-44A3-A2D1-6D8B93ADE8E2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203729" y="3175537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1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Mil millones</a:t>
            </a:r>
          </a:p>
        </p:txBody>
      </p:sp>
      <p:sp>
        <p:nvSpPr>
          <p:cNvPr id="32" name="Marcador de texto 40">
            <a:extLst>
              <a:ext uri="{FF2B5EF4-FFF2-40B4-BE49-F238E27FC236}">
                <a16:creationId xmlns:a16="http://schemas.microsoft.com/office/drawing/2014/main" id="{19439A71-712F-42A8-988D-A40FC79D30E3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429868" y="2755270"/>
            <a:ext cx="1734798" cy="61823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5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50 €</a:t>
            </a:r>
          </a:p>
        </p:txBody>
      </p:sp>
      <p:sp>
        <p:nvSpPr>
          <p:cNvPr id="33" name="Marcador de texto 40">
            <a:extLst>
              <a:ext uri="{FF2B5EF4-FFF2-40B4-BE49-F238E27FC236}">
                <a16:creationId xmlns:a16="http://schemas.microsoft.com/office/drawing/2014/main" id="{38AE03D3-550E-413E-8DD3-5A6558981278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429868" y="3346179"/>
            <a:ext cx="1734798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0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Mil millones</a:t>
            </a:r>
          </a:p>
        </p:txBody>
      </p:sp>
      <p:sp>
        <p:nvSpPr>
          <p:cNvPr id="34" name="Marcador de texto 40">
            <a:extLst>
              <a:ext uri="{FF2B5EF4-FFF2-40B4-BE49-F238E27FC236}">
                <a16:creationId xmlns:a16="http://schemas.microsoft.com/office/drawing/2014/main" id="{0B0F054D-7CBD-40FB-84C5-6E37FDF0EC9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8830050" y="3060231"/>
            <a:ext cx="1529901" cy="477909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40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25 €</a:t>
            </a:r>
          </a:p>
        </p:txBody>
      </p:sp>
      <p:sp>
        <p:nvSpPr>
          <p:cNvPr id="35" name="Marcador de texto 40">
            <a:extLst>
              <a:ext uri="{FF2B5EF4-FFF2-40B4-BE49-F238E27FC236}">
                <a16:creationId xmlns:a16="http://schemas.microsoft.com/office/drawing/2014/main" id="{0285840A-F59B-4DDE-A051-9BBA250A628B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8830050" y="3580049"/>
            <a:ext cx="1529901" cy="418706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1900" b="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Mil millones</a:t>
            </a:r>
          </a:p>
        </p:txBody>
      </p:sp>
    </p:spTree>
    <p:extLst>
      <p:ext uri="{BB962C8B-B14F-4D97-AF65-F5344CB8AC3E}">
        <p14:creationId xmlns:p14="http://schemas.microsoft.com/office/powerpoint/2010/main" val="3408001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33656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2D69E-CA10-4527-B254-FADF2AD3AEB3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4" name="Marcador de texto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8197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694264" y="2509005"/>
            <a:ext cx="468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 hasCustomPrompt="1"/>
          </p:nvPr>
        </p:nvSpPr>
        <p:spPr>
          <a:xfrm>
            <a:off x="6475262" y="2914563"/>
            <a:ext cx="4899002" cy="2528208"/>
          </a:xfrm>
        </p:spPr>
        <p:txBody>
          <a:bodyPr rtlCol="0">
            <a:normAutofit/>
          </a:bodyPr>
          <a:lstStyle>
            <a:lvl1pPr marL="230400" indent="-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732169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80661"/>
            <a:ext cx="10515600" cy="704696"/>
          </a:xfrm>
        </p:spPr>
        <p:txBody>
          <a:bodyPr rtlCol="0" anchor="b" anchorCtr="0">
            <a:noAutofit/>
          </a:bodyPr>
          <a:lstStyle>
            <a:lvl1pPr algn="ctr">
              <a:defRPr sz="25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FB28A0-6BC0-49C9-9B7E-608A397D7F0C}" type="datetime1">
              <a:rPr lang="es-ES" noProof="0" smtClean="0"/>
              <a:t>07/09/2021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277438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3" name="Rectángulo 12" descr="Mancha de pincelada">
            <a:extLst>
              <a:ext uri="{FF2B5EF4-FFF2-40B4-BE49-F238E27FC236}">
                <a16:creationId xmlns:a16="http://schemas.microsoft.com/office/drawing/2014/main" id="{0CCD991D-2B03-47A2-8715-7661B26F9B95}"/>
              </a:ext>
            </a:extLst>
          </p:cNvPr>
          <p:cNvSpPr/>
          <p:nvPr userDrawn="1"/>
        </p:nvSpPr>
        <p:spPr>
          <a:xfrm>
            <a:off x="1990344" y="2075688"/>
            <a:ext cx="8211312" cy="270662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Marcador de texto 9" descr="Cuadrante con los logotipos de los competidores">
            <a:extLst>
              <a:ext uri="{FF2B5EF4-FFF2-40B4-BE49-F238E27FC236}">
                <a16:creationId xmlns:a16="http://schemas.microsoft.com/office/drawing/2014/main" id="{7246D54D-92E6-4129-9F9B-80AD6027E5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731544" y="1409436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Más conveniente</a:t>
            </a:r>
          </a:p>
        </p:txBody>
      </p:sp>
      <p:sp>
        <p:nvSpPr>
          <p:cNvPr id="17" name="Marcador de texto 9" descr="Cuadrante con los logotipos de los competidores">
            <a:extLst>
              <a:ext uri="{FF2B5EF4-FFF2-40B4-BE49-F238E27FC236}">
                <a16:creationId xmlns:a16="http://schemas.microsoft.com/office/drawing/2014/main" id="{6DEE1C9E-9A2E-44D5-B900-58F0DC5C152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731544" y="5690411"/>
            <a:ext cx="2728913" cy="425450"/>
          </a:xfrm>
        </p:spPr>
        <p:txBody>
          <a:bodyPr rtlCol="0">
            <a:noAutofit/>
          </a:bodyPr>
          <a:lstStyle>
            <a:lvl1pPr marL="0" indent="0" algn="ct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Menos conveniente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66B9A18B-0CF3-4C0A-B305-707B9A669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9903" y="3744448"/>
            <a:ext cx="2728913" cy="425450"/>
          </a:xfrm>
        </p:spPr>
        <p:txBody>
          <a:bodyPr rtlCol="0">
            <a:noAutofit/>
          </a:bodyPr>
          <a:lstStyle>
            <a:lvl1pPr marL="0" indent="0" algn="l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Más caro</a:t>
            </a:r>
          </a:p>
        </p:txBody>
      </p:sp>
      <p:sp>
        <p:nvSpPr>
          <p:cNvPr id="19" name="Marcador de texto 9" descr="Cuadrante con los logotipos de los competidores">
            <a:extLst>
              <a:ext uri="{FF2B5EF4-FFF2-40B4-BE49-F238E27FC236}">
                <a16:creationId xmlns:a16="http://schemas.microsoft.com/office/drawing/2014/main" id="{6FE680D8-859C-4A7C-AD2D-F5FBE95F1CF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614398" y="3744448"/>
            <a:ext cx="2728913" cy="425450"/>
          </a:xfrm>
        </p:spPr>
        <p:txBody>
          <a:bodyPr rtlCol="0">
            <a:noAutofit/>
          </a:bodyPr>
          <a:lstStyle>
            <a:lvl1pPr marL="0" indent="0" algn="r">
              <a:buNone/>
              <a:defRPr sz="1600" i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i="1">
                <a:solidFill>
                  <a:srgbClr val="36748D"/>
                </a:solidFill>
              </a:defRPr>
            </a:lvl2pPr>
            <a:lvl3pPr marL="914400" indent="0" algn="ctr">
              <a:buNone/>
              <a:defRPr sz="1800" i="1">
                <a:solidFill>
                  <a:srgbClr val="36748D"/>
                </a:solidFill>
              </a:defRPr>
            </a:lvl3pPr>
            <a:lvl4pPr marL="1371600" indent="0" algn="ctr">
              <a:buNone/>
              <a:defRPr sz="1600" i="1">
                <a:solidFill>
                  <a:srgbClr val="36748D"/>
                </a:solidFill>
              </a:defRPr>
            </a:lvl4pPr>
            <a:lvl5pPr marL="1828800" indent="0" algn="ctr">
              <a:buNone/>
              <a:defRPr sz="1600" i="1">
                <a:solidFill>
                  <a:srgbClr val="36748D"/>
                </a:solidFill>
              </a:defRPr>
            </a:lvl5pPr>
          </a:lstStyle>
          <a:p>
            <a:pPr lvl="0" rtl="0"/>
            <a:r>
              <a:rPr lang="es-ES" noProof="0"/>
              <a:t>Menos caro</a:t>
            </a:r>
          </a:p>
        </p:txBody>
      </p:sp>
      <p:sp>
        <p:nvSpPr>
          <p:cNvPr id="22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E6B6CE82-1BDF-4550-8960-7F41345BA07F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271215" y="2622855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2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3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582E2341-B28C-43DC-9292-43E8D75A3BDD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366167" y="2060082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1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4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B5CF88F9-58C0-4E88-8243-2E2026B3D847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872684" y="4500968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3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5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A82EE939-4C57-4B18-8083-AFBEAFEFF3C6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636591" y="2679507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4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6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6F0782C9-DB20-403D-BE02-0A8B0F75EEB4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458028" y="4605894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5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7" name="Marcador de posición de imagen 11" descr="Cuadrante con los logotipos de los competidores">
            <a:extLst>
              <a:ext uri="{FF2B5EF4-FFF2-40B4-BE49-F238E27FC236}">
                <a16:creationId xmlns:a16="http://schemas.microsoft.com/office/drawing/2014/main" id="{BD7EAF5B-32EC-4B5A-91BC-2486855FFC26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132534" y="4368730"/>
            <a:ext cx="1772153" cy="77724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Competidor 6</a:t>
            </a:r>
          </a:p>
          <a:p>
            <a:pPr rtl="0"/>
            <a:r>
              <a:rPr lang="es-ES" noProof="0"/>
              <a:t>Logotipo</a:t>
            </a:r>
          </a:p>
        </p:txBody>
      </p:sp>
      <p:sp>
        <p:nvSpPr>
          <p:cNvPr id="28" name="Marcador de posición de imagen 14" descr="Cuadrante con los logotipos de los competidores">
            <a:extLst>
              <a:ext uri="{FF2B5EF4-FFF2-40B4-BE49-F238E27FC236}">
                <a16:creationId xmlns:a16="http://schemas.microsoft.com/office/drawing/2014/main" id="{13F923C2-8EA1-4CAA-AD2F-96AD06CA898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697679" y="2082333"/>
            <a:ext cx="1207008" cy="841248"/>
          </a:xfrm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  <a:br>
              <a:rPr lang="es-ES" noProof="0"/>
            </a:br>
            <a:r>
              <a:rPr lang="es-ES" noProof="0"/>
              <a:t>de su </a:t>
            </a:r>
            <a:br>
              <a:rPr lang="es-ES" noProof="0"/>
            </a:br>
            <a:r>
              <a:rPr lang="es-ES" noProof="0"/>
              <a:t>restaurante</a:t>
            </a:r>
          </a:p>
        </p:txBody>
      </p:sp>
      <p:cxnSp>
        <p:nvCxnSpPr>
          <p:cNvPr id="29" name="Conector recto de flecha 28" descr="Cuadrante con los logotipos de los competidores">
            <a:extLst>
              <a:ext uri="{FF2B5EF4-FFF2-40B4-BE49-F238E27FC236}">
                <a16:creationId xmlns:a16="http://schemas.microsoft.com/office/drawing/2014/main" id="{6E38594D-B49F-47FB-AAB7-D4B848169F4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4162045" y="3698539"/>
            <a:ext cx="386791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 descr="Cuadrante con los logotipos de los competidores">
            <a:extLst>
              <a:ext uri="{FF2B5EF4-FFF2-40B4-BE49-F238E27FC236}">
                <a16:creationId xmlns:a16="http://schemas.microsoft.com/office/drawing/2014/main" id="{9CDF9FE9-ABF5-4DE2-A545-2BF180F9F5ED}"/>
              </a:ext>
            </a:extLst>
          </p:cNvPr>
          <p:cNvCxnSpPr>
            <a:cxnSpLocks/>
          </p:cNvCxnSpPr>
          <p:nvPr userDrawn="1"/>
        </p:nvCxnSpPr>
        <p:spPr>
          <a:xfrm>
            <a:off x="943519" y="3680663"/>
            <a:ext cx="1033255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02663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tres bloqu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>
            <a:extLst>
              <a:ext uri="{FF2B5EF4-FFF2-40B4-BE49-F238E27FC236}">
                <a16:creationId xmlns:a16="http://schemas.microsoft.com/office/drawing/2014/main" id="{178B7359-F8D9-49C3-9ECB-5D7928220A32}"/>
              </a:ext>
            </a:extLst>
          </p:cNvPr>
          <p:cNvSpPr/>
          <p:nvPr userDrawn="1"/>
        </p:nvSpPr>
        <p:spPr>
          <a:xfrm>
            <a:off x="940831" y="2764203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DD6BF640-6D98-46DC-BF66-FEB2A0511221}"/>
              </a:ext>
            </a:extLst>
          </p:cNvPr>
          <p:cNvSpPr/>
          <p:nvPr userDrawn="1"/>
        </p:nvSpPr>
        <p:spPr>
          <a:xfrm>
            <a:off x="8132936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7397380-65CA-490B-89DE-D8D1C25E0B00}"/>
              </a:ext>
            </a:extLst>
          </p:cNvPr>
          <p:cNvSpPr/>
          <p:nvPr userDrawn="1"/>
        </p:nvSpPr>
        <p:spPr>
          <a:xfrm>
            <a:off x="4542600" y="2762391"/>
            <a:ext cx="3106800" cy="2706587"/>
          </a:xfrm>
          <a:prstGeom prst="rect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5252BCA-7050-40A2-A745-BB966870609C}"/>
              </a:ext>
            </a:extLst>
          </p:cNvPr>
          <p:cNvSpPr/>
          <p:nvPr userDrawn="1"/>
        </p:nvSpPr>
        <p:spPr>
          <a:xfrm>
            <a:off x="940831" y="1953987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74C138-32DE-4311-868F-B9A4BE31F22A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C28E9701-34F1-4219-ACE1-7000B0AE2CD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509" y="2871230"/>
            <a:ext cx="3106800" cy="2599560"/>
          </a:xfrm>
        </p:spPr>
        <p:txBody>
          <a:bodyPr rtlCol="0">
            <a:normAutofit/>
          </a:bodyPr>
          <a:lstStyle>
            <a:lvl1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1pPr>
            <a:lvl2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2pPr>
            <a:lvl3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3pPr>
            <a:lvl4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4pPr>
            <a:lvl5pPr marL="180000" indent="-180000">
              <a:lnSpc>
                <a:spcPct val="100000"/>
              </a:lnSpc>
              <a:buClr>
                <a:srgbClr val="9D0000"/>
              </a:buClr>
              <a:defRPr sz="1400" i="0">
                <a:solidFill>
                  <a:schemeClr val="tx2"/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415564D0-8659-4746-BD61-2022D5A1571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41089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22" name="Subtítulo 2">
            <a:extLst>
              <a:ext uri="{FF2B5EF4-FFF2-40B4-BE49-F238E27FC236}">
                <a16:creationId xmlns:a16="http://schemas.microsoft.com/office/drawing/2014/main" id="{322C9944-3681-441A-BDB1-D9901BE8625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40273" y="2433516"/>
            <a:ext cx="2907035" cy="251428"/>
          </a:xfrm>
        </p:spPr>
        <p:txBody>
          <a:bodyPr rtlCol="0">
            <a:normAutofit/>
          </a:bodyPr>
          <a:lstStyle>
            <a:lvl1pPr marL="0" indent="0" algn="l">
              <a:buNone/>
              <a:defRPr sz="16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texto del patrón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B03FB91-2842-4B1B-8AE9-E9D1FF269D35}"/>
              </a:ext>
            </a:extLst>
          </p:cNvPr>
          <p:cNvSpPr/>
          <p:nvPr userDrawn="1"/>
        </p:nvSpPr>
        <p:spPr>
          <a:xfrm>
            <a:off x="4542600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1" name="Marcador de texto 12">
            <a:extLst>
              <a:ext uri="{FF2B5EF4-FFF2-40B4-BE49-F238E27FC236}">
                <a16:creationId xmlns:a16="http://schemas.microsoft.com/office/drawing/2014/main" id="{9616E1B6-498C-460B-AB62-AF81D52C449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4542278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C441323-C1A6-4BDC-AC0A-1EFAFD9BB852}"/>
              </a:ext>
            </a:extLst>
          </p:cNvPr>
          <p:cNvSpPr/>
          <p:nvPr userDrawn="1"/>
        </p:nvSpPr>
        <p:spPr>
          <a:xfrm>
            <a:off x="8132936" y="1952175"/>
            <a:ext cx="3106800" cy="841205"/>
          </a:xfrm>
          <a:prstGeom prst="rect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6" name="Marcador de texto 12">
            <a:extLst>
              <a:ext uri="{FF2B5EF4-FFF2-40B4-BE49-F238E27FC236}">
                <a16:creationId xmlns:a16="http://schemas.microsoft.com/office/drawing/2014/main" id="{BDD3F4DF-AE9A-4210-B425-69CEFF02107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132614" y="2869418"/>
            <a:ext cx="3106800" cy="2599560"/>
          </a:xfrm>
        </p:spPr>
        <p:txBody>
          <a:bodyPr rtlCol="0">
            <a:normAutofit/>
          </a:bodyPr>
          <a:lstStyle>
            <a:lvl1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0000"/>
              </a:lnSpc>
              <a:buClr>
                <a:srgbClr val="9D0000"/>
              </a:buClr>
              <a:buFont typeface="Arial" panose="020B0604020202020204" pitchFamily="34" charset="0"/>
              <a:buChar char="•"/>
              <a:defRPr lang="ru-RU" sz="14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3" name="Marcador de texto 3">
            <a:extLst>
              <a:ext uri="{FF2B5EF4-FFF2-40B4-BE49-F238E27FC236}">
                <a16:creationId xmlns:a16="http://schemas.microsoft.com/office/drawing/2014/main" id="{DE83707A-ED46-4701-A2DF-CAF67EC69C0D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474236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45" name="Marcador de texto 3">
            <a:extLst>
              <a:ext uri="{FF2B5EF4-FFF2-40B4-BE49-F238E27FC236}">
                <a16:creationId xmlns:a16="http://schemas.microsoft.com/office/drawing/2014/main" id="{79E3F99B-4600-4E33-94D7-64D008878A7E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8333194" y="2123251"/>
            <a:ext cx="2906220" cy="400978"/>
          </a:xfrm>
        </p:spPr>
        <p:txBody>
          <a:bodyPr rtlCol="0">
            <a:normAutofit/>
          </a:bodyPr>
          <a:lstStyle>
            <a:lvl1pPr marL="0" indent="0" algn="l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C632C55-1D14-4AE5-91FB-49DA76045810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4236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editar el texto del patrón</a:t>
            </a:r>
          </a:p>
        </p:txBody>
      </p:sp>
      <p:sp>
        <p:nvSpPr>
          <p:cNvPr id="46" name="Marcador de texto 11">
            <a:extLst>
              <a:ext uri="{FF2B5EF4-FFF2-40B4-BE49-F238E27FC236}">
                <a16:creationId xmlns:a16="http://schemas.microsoft.com/office/drawing/2014/main" id="{52665BC8-C66B-455F-8D42-C0B89951FC6B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333194" y="2432944"/>
            <a:ext cx="2919600" cy="252000"/>
          </a:xfrm>
        </p:spPr>
        <p:txBody>
          <a:bodyPr rtlCol="0">
            <a:noAutofit/>
          </a:bodyPr>
          <a:lstStyle>
            <a:lvl1pPr marL="0" indent="0">
              <a:buNone/>
              <a:defRPr lang="en-US" sz="16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600" i="1" kern="1200" dirty="0" smtClean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4pPr>
            <a:lvl5pPr>
              <a:defRPr lang="ru-RU" sz="1600" i="1" kern="1200" dirty="0">
                <a:solidFill>
                  <a:srgbClr val="8D6347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 rtl="0"/>
            <a:r>
              <a:rPr lang="es-ES" noProof="0"/>
              <a:t>Haga clic para editar el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426187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E57021-02E8-490F-A69C-79153009E3C3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arcador de texto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82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133806" y="1893552"/>
            <a:ext cx="5220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rgbClr val="9D0000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609833F7-F057-48CB-9D76-2CA2BC07E553}"/>
              </a:ext>
            </a:extLst>
          </p:cNvPr>
          <p:cNvSpPr>
            <a:spLocks noGrp="1"/>
          </p:cNvSpPr>
          <p:nvPr>
            <p:ph sz="half" idx="57" hasCustomPrompt="1"/>
          </p:nvPr>
        </p:nvSpPr>
        <p:spPr>
          <a:xfrm>
            <a:off x="6133806" y="2299110"/>
            <a:ext cx="5220000" cy="3267502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47814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 41" descr="Mancha de pincelada">
            <a:extLst>
              <a:ext uri="{FF2B5EF4-FFF2-40B4-BE49-F238E27FC236}">
                <a16:creationId xmlns:a16="http://schemas.microsoft.com/office/drawing/2014/main" id="{5E9B7E8C-EA81-4F11-B6B4-4C6D0883E361}"/>
              </a:ext>
            </a:extLst>
          </p:cNvPr>
          <p:cNvSpPr/>
          <p:nvPr userDrawn="1"/>
        </p:nvSpPr>
        <p:spPr>
          <a:xfrm>
            <a:off x="0" y="2554816"/>
            <a:ext cx="12192000" cy="10332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613" t="-436" r="-2613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49" name="Conector recto 48">
            <a:extLst>
              <a:ext uri="{FF2B5EF4-FFF2-40B4-BE49-F238E27FC236}">
                <a16:creationId xmlns:a16="http://schemas.microsoft.com/office/drawing/2014/main" id="{A22D2062-91DE-4F9D-8979-5E7B70BB4D5C}"/>
              </a:ext>
            </a:extLst>
          </p:cNvPr>
          <p:cNvCxnSpPr/>
          <p:nvPr userDrawn="1"/>
        </p:nvCxnSpPr>
        <p:spPr>
          <a:xfrm>
            <a:off x="1430172" y="3058752"/>
            <a:ext cx="886825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lipse 45">
            <a:extLst>
              <a:ext uri="{FF2B5EF4-FFF2-40B4-BE49-F238E27FC236}">
                <a16:creationId xmlns:a16="http://schemas.microsoft.com/office/drawing/2014/main" id="{4EB635A0-8647-462E-8EFA-7972F5298BA4}"/>
              </a:ext>
            </a:extLst>
          </p:cNvPr>
          <p:cNvSpPr/>
          <p:nvPr userDrawn="1"/>
        </p:nvSpPr>
        <p:spPr>
          <a:xfrm>
            <a:off x="7728076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7" name="Elipse 46">
            <a:extLst>
              <a:ext uri="{FF2B5EF4-FFF2-40B4-BE49-F238E27FC236}">
                <a16:creationId xmlns:a16="http://schemas.microsoft.com/office/drawing/2014/main" id="{85070A80-8F0E-4B18-B219-F60856841BC5}"/>
              </a:ext>
            </a:extLst>
          </p:cNvPr>
          <p:cNvSpPr/>
          <p:nvPr userDrawn="1"/>
        </p:nvSpPr>
        <p:spPr>
          <a:xfrm>
            <a:off x="5541531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ECAA45C4-93C9-4DB5-B9C6-4767D32E7D4F}"/>
              </a:ext>
            </a:extLst>
          </p:cNvPr>
          <p:cNvSpPr/>
          <p:nvPr userDrawn="1"/>
        </p:nvSpPr>
        <p:spPr>
          <a:xfrm>
            <a:off x="3354987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E5C9AF58-99E9-4922-BA5A-693C45628310}"/>
              </a:ext>
            </a:extLst>
          </p:cNvPr>
          <p:cNvSpPr/>
          <p:nvPr userDrawn="1"/>
        </p:nvSpPr>
        <p:spPr>
          <a:xfrm>
            <a:off x="9914620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71CAE0A3-2A25-4785-8E62-7CAA552DB48C}"/>
              </a:ext>
            </a:extLst>
          </p:cNvPr>
          <p:cNvSpPr/>
          <p:nvPr userDrawn="1"/>
        </p:nvSpPr>
        <p:spPr>
          <a:xfrm>
            <a:off x="1168442" y="2515014"/>
            <a:ext cx="1105200" cy="11052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FED325-8DC9-4EE7-914F-813A33323530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EE24F90E-9639-47BA-B2B5-44308E98E5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59129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80E9425A-8D87-4F85-AA5A-B875BC11159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59128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AAC62CEF-A7CC-4E5C-8E98-48ACBCE01C9F}"/>
              </a:ext>
            </a:extLst>
          </p:cNvPr>
          <p:cNvSpPr>
            <a:spLocks noGrp="1"/>
          </p:cNvSpPr>
          <p:nvPr>
            <p:ph type="body" sz="half" idx="42" hasCustomPrompt="1"/>
          </p:nvPr>
        </p:nvSpPr>
        <p:spPr>
          <a:xfrm>
            <a:off x="1167830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9" name="Marcador de texto 3">
            <a:extLst>
              <a:ext uri="{FF2B5EF4-FFF2-40B4-BE49-F238E27FC236}">
                <a16:creationId xmlns:a16="http://schemas.microsoft.com/office/drawing/2014/main" id="{809AFEDE-B5E4-4DBC-BBB4-A12825A2C863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67830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C655C2FA-4FE8-4A41-80BA-4F216DED3B33}"/>
              </a:ext>
            </a:extLst>
          </p:cNvPr>
          <p:cNvSpPr>
            <a:spLocks noGrp="1"/>
          </p:cNvSpPr>
          <p:nvPr>
            <p:ph type="body" sz="half" idx="48" hasCustomPrompt="1"/>
          </p:nvPr>
        </p:nvSpPr>
        <p:spPr>
          <a:xfrm>
            <a:off x="9914008" y="2827850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EF847E62-5CE2-45BE-A885-8D6CB5A97161}"/>
              </a:ext>
            </a:extLst>
          </p:cNvPr>
          <p:cNvSpPr>
            <a:spLocks noGrp="1"/>
          </p:cNvSpPr>
          <p:nvPr>
            <p:ph type="body" sz="half" idx="49" hasCustomPrompt="1"/>
          </p:nvPr>
        </p:nvSpPr>
        <p:spPr>
          <a:xfrm>
            <a:off x="9914008" y="3070763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E9700CBF-AC90-4C6B-B28B-6070D7F4D171}"/>
              </a:ext>
            </a:extLst>
          </p:cNvPr>
          <p:cNvSpPr>
            <a:spLocks noGrp="1"/>
          </p:cNvSpPr>
          <p:nvPr>
            <p:ph type="body" sz="half" idx="50" hasCustomPrompt="1"/>
          </p:nvPr>
        </p:nvSpPr>
        <p:spPr>
          <a:xfrm>
            <a:off x="3354375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14A999B7-5760-4B03-8394-F38F76320714}"/>
              </a:ext>
            </a:extLst>
          </p:cNvPr>
          <p:cNvSpPr>
            <a:spLocks noGrp="1"/>
          </p:cNvSpPr>
          <p:nvPr>
            <p:ph type="body" sz="half" idx="51" hasCustomPrompt="1"/>
          </p:nvPr>
        </p:nvSpPr>
        <p:spPr>
          <a:xfrm>
            <a:off x="3354375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29" name="Marcador de texto 3">
            <a:extLst>
              <a:ext uri="{FF2B5EF4-FFF2-40B4-BE49-F238E27FC236}">
                <a16:creationId xmlns:a16="http://schemas.microsoft.com/office/drawing/2014/main" id="{F0F3187D-7DB1-4719-9F22-A55C5CEB6E7B}"/>
              </a:ext>
            </a:extLst>
          </p:cNvPr>
          <p:cNvSpPr>
            <a:spLocks noGrp="1"/>
          </p:cNvSpPr>
          <p:nvPr>
            <p:ph type="body" sz="half" idx="52" hasCustomPrompt="1"/>
          </p:nvPr>
        </p:nvSpPr>
        <p:spPr>
          <a:xfrm>
            <a:off x="5540919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0" name="Marcador de texto 3">
            <a:extLst>
              <a:ext uri="{FF2B5EF4-FFF2-40B4-BE49-F238E27FC236}">
                <a16:creationId xmlns:a16="http://schemas.microsoft.com/office/drawing/2014/main" id="{FC11D98A-051A-491B-9B80-2EFB0B103E76}"/>
              </a:ext>
            </a:extLst>
          </p:cNvPr>
          <p:cNvSpPr>
            <a:spLocks noGrp="1"/>
          </p:cNvSpPr>
          <p:nvPr>
            <p:ph type="body" sz="half" idx="53" hasCustomPrompt="1"/>
          </p:nvPr>
        </p:nvSpPr>
        <p:spPr>
          <a:xfrm>
            <a:off x="5540919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7F4211FC-A6F2-4AFA-9F30-FD13CEAAC5A0}"/>
              </a:ext>
            </a:extLst>
          </p:cNvPr>
          <p:cNvSpPr>
            <a:spLocks noGrp="1"/>
          </p:cNvSpPr>
          <p:nvPr>
            <p:ph type="body" sz="half" idx="54" hasCustomPrompt="1"/>
          </p:nvPr>
        </p:nvSpPr>
        <p:spPr>
          <a:xfrm>
            <a:off x="7727464" y="2849708"/>
            <a:ext cx="1106424" cy="314428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200" b="1" i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D3931DEC-CD0C-4B70-8E1E-036122C0484A}"/>
              </a:ext>
            </a:extLst>
          </p:cNvPr>
          <p:cNvSpPr>
            <a:spLocks noGrp="1"/>
          </p:cNvSpPr>
          <p:nvPr>
            <p:ph type="body" sz="half" idx="55" hasCustomPrompt="1"/>
          </p:nvPr>
        </p:nvSpPr>
        <p:spPr>
          <a:xfrm>
            <a:off x="7727464" y="3092621"/>
            <a:ext cx="1106424" cy="314427"/>
          </a:xfrm>
        </p:spPr>
        <p:txBody>
          <a:bodyPr rtlCol="0">
            <a:noAutofit/>
          </a:bodyPr>
          <a:lstStyle>
            <a:lvl1pPr marL="0" indent="0" algn="ctr">
              <a:spcBef>
                <a:spcPts val="600"/>
              </a:spcBef>
              <a:buNone/>
              <a:defRPr lang="en-US" sz="2000" b="0" i="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mes</a:t>
            </a:r>
          </a:p>
        </p:txBody>
      </p:sp>
      <p:sp>
        <p:nvSpPr>
          <p:cNvPr id="34" name="Marcador de posición de texto 3">
            <a:extLst>
              <a:ext uri="{FF2B5EF4-FFF2-40B4-BE49-F238E27FC236}">
                <a16:creationId xmlns:a16="http://schemas.microsoft.com/office/drawing/2014/main" id="{E45025BC-6529-4F89-87D6-1D94E2C72C6F}"/>
              </a:ext>
            </a:extLst>
          </p:cNvPr>
          <p:cNvSpPr>
            <a:spLocks noGrp="1"/>
          </p:cNvSpPr>
          <p:nvPr>
            <p:ph type="body" sz="half" idx="57" hasCustomPrompt="1"/>
          </p:nvPr>
        </p:nvSpPr>
        <p:spPr>
          <a:xfrm>
            <a:off x="9603105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5" name="Marcador de texto 3">
            <a:extLst>
              <a:ext uri="{FF2B5EF4-FFF2-40B4-BE49-F238E27FC236}">
                <a16:creationId xmlns:a16="http://schemas.microsoft.com/office/drawing/2014/main" id="{3CD7F50C-7C74-42DA-AD3A-38EEA8993C5D}"/>
              </a:ext>
            </a:extLst>
          </p:cNvPr>
          <p:cNvSpPr>
            <a:spLocks noGrp="1"/>
          </p:cNvSpPr>
          <p:nvPr>
            <p:ph type="body" sz="half" idx="58" hasCustomPrompt="1"/>
          </p:nvPr>
        </p:nvSpPr>
        <p:spPr>
          <a:xfrm>
            <a:off x="9603104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36" name="Marcador de posición de texto 3">
            <a:extLst>
              <a:ext uri="{FF2B5EF4-FFF2-40B4-BE49-F238E27FC236}">
                <a16:creationId xmlns:a16="http://schemas.microsoft.com/office/drawing/2014/main" id="{6B626BA0-3E25-4C19-9341-736B0E810156}"/>
              </a:ext>
            </a:extLst>
          </p:cNvPr>
          <p:cNvSpPr>
            <a:spLocks noGrp="1"/>
          </p:cNvSpPr>
          <p:nvPr>
            <p:ph type="body" sz="half" idx="59" hasCustomPrompt="1"/>
          </p:nvPr>
        </p:nvSpPr>
        <p:spPr>
          <a:xfrm>
            <a:off x="3045123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7" name="Marcador de texto 3">
            <a:extLst>
              <a:ext uri="{FF2B5EF4-FFF2-40B4-BE49-F238E27FC236}">
                <a16:creationId xmlns:a16="http://schemas.microsoft.com/office/drawing/2014/main" id="{71D35746-C7C9-44AF-B36A-AD900B43E000}"/>
              </a:ext>
            </a:extLst>
          </p:cNvPr>
          <p:cNvSpPr>
            <a:spLocks noGrp="1"/>
          </p:cNvSpPr>
          <p:nvPr>
            <p:ph type="body" sz="half" idx="60" hasCustomPrompt="1"/>
          </p:nvPr>
        </p:nvSpPr>
        <p:spPr>
          <a:xfrm>
            <a:off x="3045122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38" name="Marcador de posición de texto 3">
            <a:extLst>
              <a:ext uri="{FF2B5EF4-FFF2-40B4-BE49-F238E27FC236}">
                <a16:creationId xmlns:a16="http://schemas.microsoft.com/office/drawing/2014/main" id="{0DD122A5-3E85-448B-AEF4-916061D337DA}"/>
              </a:ext>
            </a:extLst>
          </p:cNvPr>
          <p:cNvSpPr>
            <a:spLocks noGrp="1"/>
          </p:cNvSpPr>
          <p:nvPr>
            <p:ph type="body" sz="half" idx="61" hasCustomPrompt="1"/>
          </p:nvPr>
        </p:nvSpPr>
        <p:spPr>
          <a:xfrm>
            <a:off x="5231117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9" name="Marcador de texto 3">
            <a:extLst>
              <a:ext uri="{FF2B5EF4-FFF2-40B4-BE49-F238E27FC236}">
                <a16:creationId xmlns:a16="http://schemas.microsoft.com/office/drawing/2014/main" id="{458B3ABB-6123-475E-9158-8F0F7E5CB7EA}"/>
              </a:ext>
            </a:extLst>
          </p:cNvPr>
          <p:cNvSpPr>
            <a:spLocks noGrp="1"/>
          </p:cNvSpPr>
          <p:nvPr>
            <p:ph type="body" sz="half" idx="62" hasCustomPrompt="1"/>
          </p:nvPr>
        </p:nvSpPr>
        <p:spPr>
          <a:xfrm>
            <a:off x="5231116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40" name="Marcador de posición de texto 3">
            <a:extLst>
              <a:ext uri="{FF2B5EF4-FFF2-40B4-BE49-F238E27FC236}">
                <a16:creationId xmlns:a16="http://schemas.microsoft.com/office/drawing/2014/main" id="{D3B00581-02A2-4EBF-BF5A-C945D4E1CF1F}"/>
              </a:ext>
            </a:extLst>
          </p:cNvPr>
          <p:cNvSpPr>
            <a:spLocks noGrp="1"/>
          </p:cNvSpPr>
          <p:nvPr>
            <p:ph type="body" sz="half" idx="63" hasCustomPrompt="1"/>
          </p:nvPr>
        </p:nvSpPr>
        <p:spPr>
          <a:xfrm>
            <a:off x="7417111" y="4083690"/>
            <a:ext cx="1728216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1" name="Marcador de texto 3">
            <a:extLst>
              <a:ext uri="{FF2B5EF4-FFF2-40B4-BE49-F238E27FC236}">
                <a16:creationId xmlns:a16="http://schemas.microsoft.com/office/drawing/2014/main" id="{841B08C8-6479-4E23-9967-D1A97B48518A}"/>
              </a:ext>
            </a:extLst>
          </p:cNvPr>
          <p:cNvSpPr>
            <a:spLocks noGrp="1"/>
          </p:cNvSpPr>
          <p:nvPr>
            <p:ph type="body" sz="half" idx="64" hasCustomPrompt="1"/>
          </p:nvPr>
        </p:nvSpPr>
        <p:spPr>
          <a:xfrm>
            <a:off x="7417110" y="3734003"/>
            <a:ext cx="1728216" cy="375509"/>
          </a:xfrm>
        </p:spPr>
        <p:txBody>
          <a:bodyPr rtlCol="0" anchor="b" anchorCtr="0">
            <a:normAutofit/>
          </a:bodyPr>
          <a:lstStyle>
            <a:lvl1pPr marL="0" indent="0" algn="ctr">
              <a:buNone/>
              <a:defRPr lang="en-US" sz="20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266313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798360" y="1554169"/>
            <a:ext cx="8595281" cy="4012443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None/>
              <a:defRPr sz="1600" i="0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BEBF88-5070-4ACC-9814-036E1400276A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56244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F9DAAF-9641-4277-B7AB-75BBF47FB603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2" name="Rectángulo 11" descr="Mancha de pincelada">
            <a:extLst>
              <a:ext uri="{FF2B5EF4-FFF2-40B4-BE49-F238E27FC236}">
                <a16:creationId xmlns:a16="http://schemas.microsoft.com/office/drawing/2014/main" id="{A7FA5215-18C5-48EB-9287-FD0210082394}"/>
              </a:ext>
            </a:extLst>
          </p:cNvPr>
          <p:cNvSpPr/>
          <p:nvPr userDrawn="1"/>
        </p:nvSpPr>
        <p:spPr>
          <a:xfrm>
            <a:off x="1510891" y="167143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texto 3">
            <a:extLst>
              <a:ext uri="{FF2B5EF4-FFF2-40B4-BE49-F238E27FC236}">
                <a16:creationId xmlns:a16="http://schemas.microsoft.com/office/drawing/2014/main" id="{13B21B5D-078E-4818-93B7-C4BC44E0E67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34149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texto 3">
            <a:extLst>
              <a:ext uri="{FF2B5EF4-FFF2-40B4-BE49-F238E27FC236}">
                <a16:creationId xmlns:a16="http://schemas.microsoft.com/office/drawing/2014/main" id="{19C62EE8-62D4-42A2-ADFB-270054905059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133726" y="3734003"/>
            <a:ext cx="31176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17" name="Marcador de texto 3">
            <a:extLst>
              <a:ext uri="{FF2B5EF4-FFF2-40B4-BE49-F238E27FC236}">
                <a16:creationId xmlns:a16="http://schemas.microsoft.com/office/drawing/2014/main" id="{86BD6FD2-1D30-49A6-830E-AA56A99FC1CE}"/>
              </a:ext>
            </a:extLst>
          </p:cNvPr>
          <p:cNvSpPr>
            <a:spLocks noGrp="1"/>
          </p:cNvSpPr>
          <p:nvPr>
            <p:ph type="body" sz="half" idx="43" hasCustomPrompt="1"/>
          </p:nvPr>
        </p:nvSpPr>
        <p:spPr>
          <a:xfrm>
            <a:off x="1133726" y="4116456"/>
            <a:ext cx="31176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Editar estilos de texto del patrón</a:t>
            </a:r>
          </a:p>
        </p:txBody>
      </p:sp>
      <p:sp>
        <p:nvSpPr>
          <p:cNvPr id="19" name="Rectángulo 18" descr="Mancha de pincelada">
            <a:extLst>
              <a:ext uri="{FF2B5EF4-FFF2-40B4-BE49-F238E27FC236}">
                <a16:creationId xmlns:a16="http://schemas.microsoft.com/office/drawing/2014/main" id="{092F9F63-01FC-4172-8992-6FBF9B839FC8}"/>
              </a:ext>
            </a:extLst>
          </p:cNvPr>
          <p:cNvSpPr/>
          <p:nvPr userDrawn="1"/>
        </p:nvSpPr>
        <p:spPr>
          <a:xfrm>
            <a:off x="4892290" y="1675907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Rectángulo 22" descr="Mancha de pincelada">
            <a:extLst>
              <a:ext uri="{FF2B5EF4-FFF2-40B4-BE49-F238E27FC236}">
                <a16:creationId xmlns:a16="http://schemas.microsoft.com/office/drawing/2014/main" id="{F4C281DF-CD63-43AF-A8F3-B0C6542AE01E}"/>
              </a:ext>
            </a:extLst>
          </p:cNvPr>
          <p:cNvSpPr/>
          <p:nvPr userDrawn="1"/>
        </p:nvSpPr>
        <p:spPr>
          <a:xfrm>
            <a:off x="8365057" y="1675155"/>
            <a:ext cx="2377440" cy="22037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Marcador de posición de texto 3">
            <a:extLst>
              <a:ext uri="{FF2B5EF4-FFF2-40B4-BE49-F238E27FC236}">
                <a16:creationId xmlns:a16="http://schemas.microsoft.com/office/drawing/2014/main" id="{4B294B4F-3059-4977-8F9A-F67332F7B0A4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453694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6" name="Marcador de posición de texto 3">
            <a:extLst>
              <a:ext uri="{FF2B5EF4-FFF2-40B4-BE49-F238E27FC236}">
                <a16:creationId xmlns:a16="http://schemas.microsoft.com/office/drawing/2014/main" id="{E6DB76A1-F16D-475C-9887-7EAE32A8C3A3}"/>
              </a:ext>
            </a:extLst>
          </p:cNvPr>
          <p:cNvSpPr>
            <a:spLocks noGrp="1"/>
          </p:cNvSpPr>
          <p:nvPr>
            <p:ph type="body" sz="half" idx="69" hasCustomPrompt="1"/>
          </p:nvPr>
        </p:nvSpPr>
        <p:spPr>
          <a:xfrm>
            <a:off x="4536525" y="4116456"/>
            <a:ext cx="31176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Editar estilos de texto del patrón</a:t>
            </a:r>
          </a:p>
        </p:txBody>
      </p:sp>
      <p:sp>
        <p:nvSpPr>
          <p:cNvPr id="27" name="Marcador de posición de texto 3">
            <a:extLst>
              <a:ext uri="{FF2B5EF4-FFF2-40B4-BE49-F238E27FC236}">
                <a16:creationId xmlns:a16="http://schemas.microsoft.com/office/drawing/2014/main" id="{C310658D-D557-47BB-BC8A-B915B830ED05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7983668" y="4352907"/>
            <a:ext cx="3118104" cy="133646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431AC128-54A5-4348-9354-2090E9446DD0}"/>
              </a:ext>
            </a:extLst>
          </p:cNvPr>
          <p:cNvSpPr>
            <a:spLocks noGrp="1"/>
          </p:cNvSpPr>
          <p:nvPr>
            <p:ph type="body" sz="half" idx="72" hasCustomPrompt="1"/>
          </p:nvPr>
        </p:nvSpPr>
        <p:spPr>
          <a:xfrm>
            <a:off x="7983245" y="4116456"/>
            <a:ext cx="3117600" cy="208998"/>
          </a:xfrm>
        </p:spPr>
        <p:txBody>
          <a:bodyPr rtlCol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Editar estilos de texto del patrón</a:t>
            </a:r>
          </a:p>
        </p:txBody>
      </p:sp>
      <p:sp>
        <p:nvSpPr>
          <p:cNvPr id="29" name="Marcador de posición de imagen 7">
            <a:extLst>
              <a:ext uri="{FF2B5EF4-FFF2-40B4-BE49-F238E27FC236}">
                <a16:creationId xmlns:a16="http://schemas.microsoft.com/office/drawing/2014/main" id="{546207D6-A979-4C63-A9FA-514FA9733332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1960345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7">
            <a:extLst>
              <a:ext uri="{FF2B5EF4-FFF2-40B4-BE49-F238E27FC236}">
                <a16:creationId xmlns:a16="http://schemas.microsoft.com/office/drawing/2014/main" id="{17B9003F-DE29-4AC3-A466-BEFDC52EA5D4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53795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7">
            <a:extLst>
              <a:ext uri="{FF2B5EF4-FFF2-40B4-BE49-F238E27FC236}">
                <a16:creationId xmlns:a16="http://schemas.microsoft.com/office/drawing/2014/main" id="{4BAD77A4-CEB0-4E6E-8ABE-363A50124165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28766" y="2023009"/>
            <a:ext cx="1461600" cy="14616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texto 3">
            <a:extLst>
              <a:ext uri="{FF2B5EF4-FFF2-40B4-BE49-F238E27FC236}">
                <a16:creationId xmlns:a16="http://schemas.microsoft.com/office/drawing/2014/main" id="{B4EF5BD4-323A-47A4-8705-96248C8A4AE9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4536525" y="3734003"/>
            <a:ext cx="31176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  <p:sp>
        <p:nvSpPr>
          <p:cNvPr id="33" name="Marcador de texto 3">
            <a:extLst>
              <a:ext uri="{FF2B5EF4-FFF2-40B4-BE49-F238E27FC236}">
                <a16:creationId xmlns:a16="http://schemas.microsoft.com/office/drawing/2014/main" id="{88881F5B-BE54-484E-82B8-4CB1E9F43AE4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7983245" y="3734003"/>
            <a:ext cx="3117600" cy="375509"/>
          </a:xfrm>
        </p:spPr>
        <p:txBody>
          <a:bodyPr rtlCol="0">
            <a:noAutofit/>
          </a:bodyPr>
          <a:lstStyle>
            <a:lvl1pPr marL="0" indent="0" algn="ctr"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9811870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equip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88D608-218F-4917-83FD-91B833B2533D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4" name="Rectángulo 43" descr="Mancha de pincelada">
            <a:extLst>
              <a:ext uri="{FF2B5EF4-FFF2-40B4-BE49-F238E27FC236}">
                <a16:creationId xmlns:a16="http://schemas.microsoft.com/office/drawing/2014/main" id="{45F71459-E761-4BAA-8296-9AF4852B6725}"/>
              </a:ext>
            </a:extLst>
          </p:cNvPr>
          <p:cNvSpPr/>
          <p:nvPr userDrawn="1"/>
        </p:nvSpPr>
        <p:spPr>
          <a:xfrm>
            <a:off x="782879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0" name="Marcador de posición de texto 3">
            <a:extLst>
              <a:ext uri="{FF2B5EF4-FFF2-40B4-BE49-F238E27FC236}">
                <a16:creationId xmlns:a16="http://schemas.microsoft.com/office/drawing/2014/main" id="{6AC768B6-7E69-4D83-802E-99B210F63E7C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2282288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2" name="Marcador de posición de texto 3">
            <a:extLst>
              <a:ext uri="{FF2B5EF4-FFF2-40B4-BE49-F238E27FC236}">
                <a16:creationId xmlns:a16="http://schemas.microsoft.com/office/drawing/2014/main" id="{BF4CB0EB-2362-40AE-A515-F4CB60384DCF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282288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3" name="Rectángulo 52" descr="Mancha de pincelada">
            <a:extLst>
              <a:ext uri="{FF2B5EF4-FFF2-40B4-BE49-F238E27FC236}">
                <a16:creationId xmlns:a16="http://schemas.microsoft.com/office/drawing/2014/main" id="{649EA34C-A785-4041-A0AB-24331FD3E59F}"/>
              </a:ext>
            </a:extLst>
          </p:cNvPr>
          <p:cNvSpPr/>
          <p:nvPr userDrawn="1"/>
        </p:nvSpPr>
        <p:spPr>
          <a:xfrm>
            <a:off x="782879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4" name="Marcador de posición de texto 3">
            <a:extLst>
              <a:ext uri="{FF2B5EF4-FFF2-40B4-BE49-F238E27FC236}">
                <a16:creationId xmlns:a16="http://schemas.microsoft.com/office/drawing/2014/main" id="{C7883561-875A-4883-8EBA-695D8F428B34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2282288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6" name="Marcador de posición de texto 3">
            <a:extLst>
              <a:ext uri="{FF2B5EF4-FFF2-40B4-BE49-F238E27FC236}">
                <a16:creationId xmlns:a16="http://schemas.microsoft.com/office/drawing/2014/main" id="{012DB6B7-23AC-4EF4-B923-9AD4D38FE8F7}"/>
              </a:ext>
            </a:extLst>
          </p:cNvPr>
          <p:cNvSpPr>
            <a:spLocks noGrp="1"/>
          </p:cNvSpPr>
          <p:nvPr>
            <p:ph type="body" sz="half" idx="69" hasCustomPrompt="1"/>
          </p:nvPr>
        </p:nvSpPr>
        <p:spPr>
          <a:xfrm>
            <a:off x="2282288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7" name="Rectángulo 56" descr="Mancha de pincelada">
            <a:extLst>
              <a:ext uri="{FF2B5EF4-FFF2-40B4-BE49-F238E27FC236}">
                <a16:creationId xmlns:a16="http://schemas.microsoft.com/office/drawing/2014/main" id="{4C9A4FED-7338-4464-BD67-68B1B1F078A9}"/>
              </a:ext>
            </a:extLst>
          </p:cNvPr>
          <p:cNvSpPr/>
          <p:nvPr userDrawn="1"/>
        </p:nvSpPr>
        <p:spPr>
          <a:xfrm>
            <a:off x="4354565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8" name="Marcador de posición de texto 3">
            <a:extLst>
              <a:ext uri="{FF2B5EF4-FFF2-40B4-BE49-F238E27FC236}">
                <a16:creationId xmlns:a16="http://schemas.microsoft.com/office/drawing/2014/main" id="{FF72A063-C2D4-42E7-95AF-2DBF9DB9DC3C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5853974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0" name="Marcador de posición de texto 3">
            <a:extLst>
              <a:ext uri="{FF2B5EF4-FFF2-40B4-BE49-F238E27FC236}">
                <a16:creationId xmlns:a16="http://schemas.microsoft.com/office/drawing/2014/main" id="{DCA75C38-AA57-488A-93F2-F457032ACBBE}"/>
              </a:ext>
            </a:extLst>
          </p:cNvPr>
          <p:cNvSpPr>
            <a:spLocks noGrp="1"/>
          </p:cNvSpPr>
          <p:nvPr>
            <p:ph type="body" sz="half" idx="72" hasCustomPrompt="1"/>
          </p:nvPr>
        </p:nvSpPr>
        <p:spPr>
          <a:xfrm>
            <a:off x="5853974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1" name="Rectángulo 60" descr="Mancha de pincelada">
            <a:extLst>
              <a:ext uri="{FF2B5EF4-FFF2-40B4-BE49-F238E27FC236}">
                <a16:creationId xmlns:a16="http://schemas.microsoft.com/office/drawing/2014/main" id="{CBB617DF-59C7-4901-819F-9FEF8687F033}"/>
              </a:ext>
            </a:extLst>
          </p:cNvPr>
          <p:cNvSpPr/>
          <p:nvPr userDrawn="1"/>
        </p:nvSpPr>
        <p:spPr>
          <a:xfrm>
            <a:off x="4354565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2" name="Marcador de posición de texto 3">
            <a:extLst>
              <a:ext uri="{FF2B5EF4-FFF2-40B4-BE49-F238E27FC236}">
                <a16:creationId xmlns:a16="http://schemas.microsoft.com/office/drawing/2014/main" id="{FA1A5060-0709-436F-9B45-E81C52904172}"/>
              </a:ext>
            </a:extLst>
          </p:cNvPr>
          <p:cNvSpPr>
            <a:spLocks noGrp="1"/>
          </p:cNvSpPr>
          <p:nvPr>
            <p:ph type="body" sz="half" idx="73" hasCustomPrompt="1"/>
          </p:nvPr>
        </p:nvSpPr>
        <p:spPr>
          <a:xfrm>
            <a:off x="5853974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4" name="Marcador de posición de texto 3">
            <a:extLst>
              <a:ext uri="{FF2B5EF4-FFF2-40B4-BE49-F238E27FC236}">
                <a16:creationId xmlns:a16="http://schemas.microsoft.com/office/drawing/2014/main" id="{D1E38D5A-8267-4462-A410-F99B81044F4C}"/>
              </a:ext>
            </a:extLst>
          </p:cNvPr>
          <p:cNvSpPr>
            <a:spLocks noGrp="1"/>
          </p:cNvSpPr>
          <p:nvPr>
            <p:ph type="body" sz="half" idx="75" hasCustomPrompt="1"/>
          </p:nvPr>
        </p:nvSpPr>
        <p:spPr>
          <a:xfrm>
            <a:off x="5853974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5" name="Rectángulo 64" descr="Mancha de pincelada">
            <a:extLst>
              <a:ext uri="{FF2B5EF4-FFF2-40B4-BE49-F238E27FC236}">
                <a16:creationId xmlns:a16="http://schemas.microsoft.com/office/drawing/2014/main" id="{D485ED5B-CAAF-4D50-B350-1FD874EBA4D7}"/>
              </a:ext>
            </a:extLst>
          </p:cNvPr>
          <p:cNvSpPr/>
          <p:nvPr userDrawn="1"/>
        </p:nvSpPr>
        <p:spPr>
          <a:xfrm>
            <a:off x="7946020" y="2237042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6" name="Marcador de posición de texto 3">
            <a:extLst>
              <a:ext uri="{FF2B5EF4-FFF2-40B4-BE49-F238E27FC236}">
                <a16:creationId xmlns:a16="http://schemas.microsoft.com/office/drawing/2014/main" id="{D6E28A9E-F913-4B5F-B3BC-410D8AA45F20}"/>
              </a:ext>
            </a:extLst>
          </p:cNvPr>
          <p:cNvSpPr>
            <a:spLocks noGrp="1"/>
          </p:cNvSpPr>
          <p:nvPr>
            <p:ph type="body" sz="half" idx="76" hasCustomPrompt="1"/>
          </p:nvPr>
        </p:nvSpPr>
        <p:spPr>
          <a:xfrm>
            <a:off x="9445429" y="2506566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8" name="Marcador de posición de texto 3">
            <a:extLst>
              <a:ext uri="{FF2B5EF4-FFF2-40B4-BE49-F238E27FC236}">
                <a16:creationId xmlns:a16="http://schemas.microsoft.com/office/drawing/2014/main" id="{2B41B518-590B-4CF3-B4E8-70F9DDFB196E}"/>
              </a:ext>
            </a:extLst>
          </p:cNvPr>
          <p:cNvSpPr>
            <a:spLocks noGrp="1"/>
          </p:cNvSpPr>
          <p:nvPr>
            <p:ph type="body" sz="half" idx="78" hasCustomPrompt="1"/>
          </p:nvPr>
        </p:nvSpPr>
        <p:spPr>
          <a:xfrm>
            <a:off x="9445429" y="3164364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9" name="Rectángulo 68" descr="Mancha de pincelada">
            <a:extLst>
              <a:ext uri="{FF2B5EF4-FFF2-40B4-BE49-F238E27FC236}">
                <a16:creationId xmlns:a16="http://schemas.microsoft.com/office/drawing/2014/main" id="{C331D4D8-F16F-49D3-BDB7-1FB2BCE6EAEA}"/>
              </a:ext>
            </a:extLst>
          </p:cNvPr>
          <p:cNvSpPr/>
          <p:nvPr userDrawn="1"/>
        </p:nvSpPr>
        <p:spPr>
          <a:xfrm>
            <a:off x="7946020" y="3984186"/>
            <a:ext cx="1600200" cy="149047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0" name="Marcador de posición de texto 3">
            <a:extLst>
              <a:ext uri="{FF2B5EF4-FFF2-40B4-BE49-F238E27FC236}">
                <a16:creationId xmlns:a16="http://schemas.microsoft.com/office/drawing/2014/main" id="{0D7912DE-7BEE-491D-83D9-ED9BFE8998E8}"/>
              </a:ext>
            </a:extLst>
          </p:cNvPr>
          <p:cNvSpPr>
            <a:spLocks noGrp="1"/>
          </p:cNvSpPr>
          <p:nvPr>
            <p:ph type="body" sz="half" idx="79" hasCustomPrompt="1"/>
          </p:nvPr>
        </p:nvSpPr>
        <p:spPr>
          <a:xfrm>
            <a:off x="9445429" y="4253710"/>
            <a:ext cx="1993392" cy="69296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2" name="Marcador de posición de texto 3">
            <a:extLst>
              <a:ext uri="{FF2B5EF4-FFF2-40B4-BE49-F238E27FC236}">
                <a16:creationId xmlns:a16="http://schemas.microsoft.com/office/drawing/2014/main" id="{A588BDB2-BB85-458C-AF31-D90BEE530110}"/>
              </a:ext>
            </a:extLst>
          </p:cNvPr>
          <p:cNvSpPr>
            <a:spLocks noGrp="1"/>
          </p:cNvSpPr>
          <p:nvPr>
            <p:ph type="body" sz="half" idx="81" hasCustomPrompt="1"/>
          </p:nvPr>
        </p:nvSpPr>
        <p:spPr>
          <a:xfrm>
            <a:off x="9445429" y="4911508"/>
            <a:ext cx="1993392" cy="561367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3" name="Marcador de posición de imagen 3">
            <a:extLst>
              <a:ext uri="{FF2B5EF4-FFF2-40B4-BE49-F238E27FC236}">
                <a16:creationId xmlns:a16="http://schemas.microsoft.com/office/drawing/2014/main" id="{E9B1CB54-DBEA-47FB-AFCA-953A06370DEF}"/>
              </a:ext>
            </a:extLst>
          </p:cNvPr>
          <p:cNvSpPr>
            <a:spLocks noGrp="1"/>
          </p:cNvSpPr>
          <p:nvPr>
            <p:ph type="pic" sz="quarter" idx="82"/>
          </p:nvPr>
        </p:nvSpPr>
        <p:spPr>
          <a:xfrm>
            <a:off x="993109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5" name="Marcador de posición de imagen 3">
            <a:extLst>
              <a:ext uri="{FF2B5EF4-FFF2-40B4-BE49-F238E27FC236}">
                <a16:creationId xmlns:a16="http://schemas.microsoft.com/office/drawing/2014/main" id="{72C260FD-1E05-47E9-B248-27CAC5FC3B69}"/>
              </a:ext>
            </a:extLst>
          </p:cNvPr>
          <p:cNvSpPr>
            <a:spLocks noGrp="1"/>
          </p:cNvSpPr>
          <p:nvPr>
            <p:ph type="pic" sz="quarter" idx="83"/>
          </p:nvPr>
        </p:nvSpPr>
        <p:spPr>
          <a:xfrm>
            <a:off x="996007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8" name="Marcador de posición de imagen 3">
            <a:extLst>
              <a:ext uri="{FF2B5EF4-FFF2-40B4-BE49-F238E27FC236}">
                <a16:creationId xmlns:a16="http://schemas.microsoft.com/office/drawing/2014/main" id="{BDFC2481-D48B-4444-9ADC-73238E01E93A}"/>
              </a:ext>
            </a:extLst>
          </p:cNvPr>
          <p:cNvSpPr>
            <a:spLocks noGrp="1"/>
          </p:cNvSpPr>
          <p:nvPr>
            <p:ph type="pic" sz="quarter" idx="84"/>
          </p:nvPr>
        </p:nvSpPr>
        <p:spPr>
          <a:xfrm>
            <a:off x="8182550" y="2403213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79" name="Marcador de posición de imagen 3">
            <a:extLst>
              <a:ext uri="{FF2B5EF4-FFF2-40B4-BE49-F238E27FC236}">
                <a16:creationId xmlns:a16="http://schemas.microsoft.com/office/drawing/2014/main" id="{659B6395-72AE-4725-9373-C44AC7C2962A}"/>
              </a:ext>
            </a:extLst>
          </p:cNvPr>
          <p:cNvSpPr>
            <a:spLocks noGrp="1"/>
          </p:cNvSpPr>
          <p:nvPr>
            <p:ph type="pic" sz="quarter" idx="85"/>
          </p:nvPr>
        </p:nvSpPr>
        <p:spPr>
          <a:xfrm>
            <a:off x="8185448" y="4150357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0" name="Marcador de posición de imagen 3">
            <a:extLst>
              <a:ext uri="{FF2B5EF4-FFF2-40B4-BE49-F238E27FC236}">
                <a16:creationId xmlns:a16="http://schemas.microsoft.com/office/drawing/2014/main" id="{41E8F088-085E-4881-BFA7-545F97699A75}"/>
              </a:ext>
            </a:extLst>
          </p:cNvPr>
          <p:cNvSpPr>
            <a:spLocks noGrp="1"/>
          </p:cNvSpPr>
          <p:nvPr>
            <p:ph type="pic" sz="quarter" idx="86"/>
          </p:nvPr>
        </p:nvSpPr>
        <p:spPr>
          <a:xfrm>
            <a:off x="4586273" y="2398030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81" name="Marcador de posición de imagen 3">
            <a:extLst>
              <a:ext uri="{FF2B5EF4-FFF2-40B4-BE49-F238E27FC236}">
                <a16:creationId xmlns:a16="http://schemas.microsoft.com/office/drawing/2014/main" id="{DD2AACCA-1BD1-4ECD-95C3-E9AB07D242E0}"/>
              </a:ext>
            </a:extLst>
          </p:cNvPr>
          <p:cNvSpPr>
            <a:spLocks noGrp="1"/>
          </p:cNvSpPr>
          <p:nvPr>
            <p:ph type="pic" sz="quarter" idx="87"/>
          </p:nvPr>
        </p:nvSpPr>
        <p:spPr>
          <a:xfrm>
            <a:off x="4589171" y="4145174"/>
            <a:ext cx="1098000" cy="1098000"/>
          </a:xfrm>
          <a:prstGeom prst="ellipse">
            <a:avLst/>
          </a:prstGeom>
          <a:solidFill>
            <a:schemeClr val="bg1"/>
          </a:solidFill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171673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 descr="Mesa de un restaurante">
            <a:extLst>
              <a:ext uri="{FF2B5EF4-FFF2-40B4-BE49-F238E27FC236}">
                <a16:creationId xmlns:a16="http://schemas.microsoft.com/office/drawing/2014/main" id="{C7B053CA-3420-4992-BA29-CDE43C99B79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rgbClr val="FFFFFF"/>
              </a:solidFill>
            </a:endParaRPr>
          </a:p>
        </p:txBody>
      </p:sp>
      <p:sp>
        <p:nvSpPr>
          <p:cNvPr id="8" name="Rectángulo 7" descr="Mancha de pincelada">
            <a:extLst>
              <a:ext uri="{FF2B5EF4-FFF2-40B4-BE49-F238E27FC236}">
                <a16:creationId xmlns:a16="http://schemas.microsoft.com/office/drawing/2014/main" id="{7C197BE4-2E4C-4177-8440-BB95B0A4C7FB}"/>
              </a:ext>
            </a:extLst>
          </p:cNvPr>
          <p:cNvSpPr/>
          <p:nvPr userDrawn="1"/>
        </p:nvSpPr>
        <p:spPr>
          <a:xfrm>
            <a:off x="3270126" y="0"/>
            <a:ext cx="6611112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posición de imagen 14" descr="Su logotipo">
            <a:extLst>
              <a:ext uri="{FF2B5EF4-FFF2-40B4-BE49-F238E27FC236}">
                <a16:creationId xmlns:a16="http://schemas.microsoft.com/office/drawing/2014/main" id="{8D7231FC-3A25-45B8-B883-4F6A0FC02B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72882" y="1906445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7AE549-C84B-493A-BE76-6879C9B69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fld id="{E680508E-3D12-4B6B-8281-EC4321819A69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5761A8C-74CD-483A-A3C5-A7D79CA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6308FC7C-F5F3-4D82-ADCB-B64F9FBB2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C90D35E8-D43B-49F9-9465-A7A8F698FC8A}"/>
              </a:ext>
            </a:extLst>
          </p:cNvPr>
          <p:cNvCxnSpPr/>
          <p:nvPr userDrawn="1"/>
        </p:nvCxnSpPr>
        <p:spPr>
          <a:xfrm>
            <a:off x="4989576" y="4457209"/>
            <a:ext cx="2212848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Subtítulo 2">
            <a:extLst>
              <a:ext uri="{FF2B5EF4-FFF2-40B4-BE49-F238E27FC236}">
                <a16:creationId xmlns:a16="http://schemas.microsoft.com/office/drawing/2014/main" id="{C863CA31-4E68-4CD7-9214-51D7BBC1FA1F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529264" y="4494894"/>
            <a:ext cx="5133473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Estilo del subtítulo del patrón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CCAEEA74-ABCB-45B1-A352-71E9CCD670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09792" y="3306697"/>
            <a:ext cx="4772417" cy="1102291"/>
          </a:xfrm>
        </p:spPr>
        <p:txBody>
          <a:bodyPr rtlCol="0" anchor="b" anchorCtr="0">
            <a:normAutofit/>
          </a:bodyPr>
          <a:lstStyle>
            <a:lvl1pPr algn="ctr">
              <a:defRPr sz="3400"/>
            </a:lvl1pPr>
          </a:lstStyle>
          <a:p>
            <a:pPr rtl="0"/>
            <a:r>
              <a:rPr lang="es-ES" noProof="0"/>
              <a:t>HAGA CLIC PARA </a:t>
            </a:r>
            <a:br>
              <a:rPr lang="es-ES" noProof="0"/>
            </a:br>
            <a:r>
              <a:rPr lang="es-ES" noProof="0"/>
              <a:t>EDITAR EL TÍTULO</a:t>
            </a:r>
          </a:p>
        </p:txBody>
      </p:sp>
    </p:spTree>
    <p:extLst>
      <p:ext uri="{BB962C8B-B14F-4D97-AF65-F5344CB8AC3E}">
        <p14:creationId xmlns:p14="http://schemas.microsoft.com/office/powerpoint/2010/main" val="18555914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l gráfico circ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D27EDE-32EC-4DBB-B281-151B137A4258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Rectángulo 58" descr="Mancha de pincelada">
            <a:extLst>
              <a:ext uri="{FF2B5EF4-FFF2-40B4-BE49-F238E27FC236}">
                <a16:creationId xmlns:a16="http://schemas.microsoft.com/office/drawing/2014/main" id="{29FB1599-AC79-4571-B03A-98277CE717CC}"/>
              </a:ext>
            </a:extLst>
          </p:cNvPr>
          <p:cNvSpPr/>
          <p:nvPr userDrawn="1"/>
        </p:nvSpPr>
        <p:spPr>
          <a:xfrm>
            <a:off x="3174492" y="2141776"/>
            <a:ext cx="5843016" cy="424281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3" name="Marcador de texto 3">
            <a:extLst>
              <a:ext uri="{FF2B5EF4-FFF2-40B4-BE49-F238E27FC236}">
                <a16:creationId xmlns:a16="http://schemas.microsoft.com/office/drawing/2014/main" id="{AC056410-CC3A-4562-8AD4-DDA11527B7A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35712" y="250863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2 000 000 €</a:t>
            </a:r>
          </a:p>
        </p:txBody>
      </p:sp>
      <p:sp>
        <p:nvSpPr>
          <p:cNvPr id="74" name="Marcador de texto 3">
            <a:extLst>
              <a:ext uri="{FF2B5EF4-FFF2-40B4-BE49-F238E27FC236}">
                <a16:creationId xmlns:a16="http://schemas.microsoft.com/office/drawing/2014/main" id="{E9EF01CE-943D-4321-A20D-EB63E56E3212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835712" y="293804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76" name="Marcador de texto 3">
            <a:extLst>
              <a:ext uri="{FF2B5EF4-FFF2-40B4-BE49-F238E27FC236}">
                <a16:creationId xmlns:a16="http://schemas.microsoft.com/office/drawing/2014/main" id="{B77364C8-3D3A-415B-9433-C4696B84A988}"/>
              </a:ext>
            </a:extLst>
          </p:cNvPr>
          <p:cNvSpPr>
            <a:spLocks noGrp="1"/>
          </p:cNvSpPr>
          <p:nvPr>
            <p:ph type="body" sz="half" idx="83" hasCustomPrompt="1"/>
          </p:nvPr>
        </p:nvSpPr>
        <p:spPr>
          <a:xfrm>
            <a:off x="835712" y="364041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2 000 000 €</a:t>
            </a:r>
          </a:p>
        </p:txBody>
      </p:sp>
      <p:sp>
        <p:nvSpPr>
          <p:cNvPr id="77" name="Marcador de texto 3">
            <a:extLst>
              <a:ext uri="{FF2B5EF4-FFF2-40B4-BE49-F238E27FC236}">
                <a16:creationId xmlns:a16="http://schemas.microsoft.com/office/drawing/2014/main" id="{19ABCF73-31BD-4929-9900-AB2F7023E665}"/>
              </a:ext>
            </a:extLst>
          </p:cNvPr>
          <p:cNvSpPr>
            <a:spLocks noGrp="1"/>
          </p:cNvSpPr>
          <p:nvPr>
            <p:ph type="body" sz="half" idx="86" hasCustomPrompt="1"/>
          </p:nvPr>
        </p:nvSpPr>
        <p:spPr>
          <a:xfrm>
            <a:off x="835712" y="4069821"/>
            <a:ext cx="2642616" cy="375509"/>
          </a:xfrm>
        </p:spPr>
        <p:txBody>
          <a:bodyPr rtlCol="0">
            <a:noAutofit/>
          </a:bodyPr>
          <a:lstStyle>
            <a:lvl1pPr marL="0" indent="0" algn="l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2" name="Marcador de texto 3">
            <a:extLst>
              <a:ext uri="{FF2B5EF4-FFF2-40B4-BE49-F238E27FC236}">
                <a16:creationId xmlns:a16="http://schemas.microsoft.com/office/drawing/2014/main" id="{CDE0C703-933F-44FB-9589-30DCA646D9B1}"/>
              </a:ext>
            </a:extLst>
          </p:cNvPr>
          <p:cNvSpPr>
            <a:spLocks noGrp="1"/>
          </p:cNvSpPr>
          <p:nvPr>
            <p:ph type="body" sz="half" idx="87" hasCustomPrompt="1"/>
          </p:nvPr>
        </p:nvSpPr>
        <p:spPr>
          <a:xfrm>
            <a:off x="8848114" y="250863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1 500 000 €</a:t>
            </a:r>
          </a:p>
        </p:txBody>
      </p:sp>
      <p:sp>
        <p:nvSpPr>
          <p:cNvPr id="83" name="Marcador de posición de texto 3">
            <a:extLst>
              <a:ext uri="{FF2B5EF4-FFF2-40B4-BE49-F238E27FC236}">
                <a16:creationId xmlns:a16="http://schemas.microsoft.com/office/drawing/2014/main" id="{679401A1-F51D-455D-88BB-4C189CE1A1A5}"/>
              </a:ext>
            </a:extLst>
          </p:cNvPr>
          <p:cNvSpPr>
            <a:spLocks noGrp="1"/>
          </p:cNvSpPr>
          <p:nvPr>
            <p:ph type="body" sz="half" idx="88" hasCustomPrompt="1"/>
          </p:nvPr>
        </p:nvSpPr>
        <p:spPr>
          <a:xfrm>
            <a:off x="8848114" y="293804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4" name="Marcador de texto 3">
            <a:extLst>
              <a:ext uri="{FF2B5EF4-FFF2-40B4-BE49-F238E27FC236}">
                <a16:creationId xmlns:a16="http://schemas.microsoft.com/office/drawing/2014/main" id="{5B3DB4F9-0262-4485-A538-5A6C02DD46DC}"/>
              </a:ext>
            </a:extLst>
          </p:cNvPr>
          <p:cNvSpPr>
            <a:spLocks noGrp="1"/>
          </p:cNvSpPr>
          <p:nvPr>
            <p:ph type="body" sz="half" idx="89" hasCustomPrompt="1"/>
          </p:nvPr>
        </p:nvSpPr>
        <p:spPr>
          <a:xfrm>
            <a:off x="8848114" y="364041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2 500 000 €</a:t>
            </a:r>
          </a:p>
        </p:txBody>
      </p:sp>
      <p:sp>
        <p:nvSpPr>
          <p:cNvPr id="85" name="Marcador de posición de texto 3">
            <a:extLst>
              <a:ext uri="{FF2B5EF4-FFF2-40B4-BE49-F238E27FC236}">
                <a16:creationId xmlns:a16="http://schemas.microsoft.com/office/drawing/2014/main" id="{AA1742CF-6B82-4A44-9413-7CC52CB9A9AE}"/>
              </a:ext>
            </a:extLst>
          </p:cNvPr>
          <p:cNvSpPr>
            <a:spLocks noGrp="1"/>
          </p:cNvSpPr>
          <p:nvPr>
            <p:ph type="body" sz="half" idx="90" hasCustomPrompt="1"/>
          </p:nvPr>
        </p:nvSpPr>
        <p:spPr>
          <a:xfrm>
            <a:off x="8848114" y="406982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6" name="Marcador de texto 3">
            <a:extLst>
              <a:ext uri="{FF2B5EF4-FFF2-40B4-BE49-F238E27FC236}">
                <a16:creationId xmlns:a16="http://schemas.microsoft.com/office/drawing/2014/main" id="{298DDAA6-2DD7-45D2-BE23-DF28D9F3FE81}"/>
              </a:ext>
            </a:extLst>
          </p:cNvPr>
          <p:cNvSpPr>
            <a:spLocks noGrp="1"/>
          </p:cNvSpPr>
          <p:nvPr>
            <p:ph type="body" sz="half" idx="91" hasCustomPrompt="1"/>
          </p:nvPr>
        </p:nvSpPr>
        <p:spPr>
          <a:xfrm>
            <a:off x="8848114" y="477219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24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3 200 000 €</a:t>
            </a:r>
          </a:p>
        </p:txBody>
      </p:sp>
      <p:sp>
        <p:nvSpPr>
          <p:cNvPr id="87" name="Marcador de texto 3">
            <a:extLst>
              <a:ext uri="{FF2B5EF4-FFF2-40B4-BE49-F238E27FC236}">
                <a16:creationId xmlns:a16="http://schemas.microsoft.com/office/drawing/2014/main" id="{0839545C-9AD8-44AD-8D2B-331D8B4030B6}"/>
              </a:ext>
            </a:extLst>
          </p:cNvPr>
          <p:cNvSpPr>
            <a:spLocks noGrp="1"/>
          </p:cNvSpPr>
          <p:nvPr>
            <p:ph type="body" sz="half" idx="92" hasCustomPrompt="1"/>
          </p:nvPr>
        </p:nvSpPr>
        <p:spPr>
          <a:xfrm>
            <a:off x="8848114" y="5201601"/>
            <a:ext cx="2642616" cy="375509"/>
          </a:xfrm>
        </p:spPr>
        <p:txBody>
          <a:bodyPr rtlCol="0">
            <a:noAutofit/>
          </a:bodyPr>
          <a:lstStyle>
            <a:lvl1pPr marL="0" indent="0" algn="r"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41D6688E-B7D9-4DE1-9F3F-37C2A92C4E0F}"/>
              </a:ext>
            </a:extLst>
          </p:cNvPr>
          <p:cNvCxnSpPr/>
          <p:nvPr userDrawn="1"/>
        </p:nvCxnSpPr>
        <p:spPr>
          <a:xfrm>
            <a:off x="939117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F181279E-4A25-4C06-AC3E-DD484486E99E}"/>
              </a:ext>
            </a:extLst>
          </p:cNvPr>
          <p:cNvCxnSpPr/>
          <p:nvPr userDrawn="1"/>
        </p:nvCxnSpPr>
        <p:spPr>
          <a:xfrm>
            <a:off x="940025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B4474904-40E3-4615-B2E6-774159563047}"/>
              </a:ext>
            </a:extLst>
          </p:cNvPr>
          <p:cNvCxnSpPr/>
          <p:nvPr userDrawn="1"/>
        </p:nvCxnSpPr>
        <p:spPr>
          <a:xfrm>
            <a:off x="7314351" y="2913559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>
            <a:extLst>
              <a:ext uri="{FF2B5EF4-FFF2-40B4-BE49-F238E27FC236}">
                <a16:creationId xmlns:a16="http://schemas.microsoft.com/office/drawing/2014/main" id="{F07585DD-C644-4DA0-8B68-A0E1AD3EE09B}"/>
              </a:ext>
            </a:extLst>
          </p:cNvPr>
          <p:cNvCxnSpPr/>
          <p:nvPr userDrawn="1"/>
        </p:nvCxnSpPr>
        <p:spPr>
          <a:xfrm>
            <a:off x="7315259" y="4043588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D24FEA3C-C05C-407B-B68B-2614F9A64317}"/>
              </a:ext>
            </a:extLst>
          </p:cNvPr>
          <p:cNvCxnSpPr/>
          <p:nvPr userDrawn="1"/>
        </p:nvCxnSpPr>
        <p:spPr>
          <a:xfrm>
            <a:off x="7314351" y="5180251"/>
            <a:ext cx="40690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Marcador de gráfico 3" descr="Diagrama de financiación">
            <a:extLst>
              <a:ext uri="{FF2B5EF4-FFF2-40B4-BE49-F238E27FC236}">
                <a16:creationId xmlns:a16="http://schemas.microsoft.com/office/drawing/2014/main" id="{F3103F9C-FB5A-4708-903D-6EACBC625172}"/>
              </a:ext>
            </a:extLst>
          </p:cNvPr>
          <p:cNvSpPr>
            <a:spLocks noGrp="1"/>
          </p:cNvSpPr>
          <p:nvPr>
            <p:ph type="chart" sz="quarter" idx="82"/>
          </p:nvPr>
        </p:nvSpPr>
        <p:spPr>
          <a:xfrm>
            <a:off x="3775713" y="2496385"/>
            <a:ext cx="4640574" cy="3481263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 gráfico</a:t>
            </a:r>
          </a:p>
        </p:txBody>
      </p:sp>
    </p:spTree>
    <p:extLst>
      <p:ext uri="{BB962C8B-B14F-4D97-AF65-F5344CB8AC3E}">
        <p14:creationId xmlns:p14="http://schemas.microsoft.com/office/powerpoint/2010/main" val="4065523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 descr="Una copa, tazas y platos en una mesa">
            <a:extLst>
              <a:ext uri="{FF2B5EF4-FFF2-40B4-BE49-F238E27FC236}">
                <a16:creationId xmlns:a16="http://schemas.microsoft.com/office/drawing/2014/main" id="{D05799BA-ECD2-4CD6-8250-EA03F132B9BA}"/>
              </a:ext>
            </a:extLst>
          </p:cNvPr>
          <p:cNvSpPr/>
          <p:nvPr userDrawn="1"/>
        </p:nvSpPr>
        <p:spPr>
          <a:xfrm>
            <a:off x="0" y="1133856"/>
            <a:ext cx="5998464" cy="4590288"/>
          </a:xfrm>
          <a:prstGeom prst="rect">
            <a:avLst/>
          </a:prstGeom>
          <a:blipFill>
            <a:blip r:embed="rId2"/>
            <a:srcRect/>
            <a:stretch>
              <a:fillRect l="-11" r="-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 descr="Máscara de pincelada">
            <a:extLst>
              <a:ext uri="{FF2B5EF4-FFF2-40B4-BE49-F238E27FC236}">
                <a16:creationId xmlns:a16="http://schemas.microsoft.com/office/drawing/2014/main" id="{E5FBC040-9C06-484E-B57F-7F574589FF0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16631" y="1030515"/>
            <a:ext cx="5292000" cy="885315"/>
          </a:xfrm>
        </p:spPr>
        <p:txBody>
          <a:bodyPr rtlCol="0" anchor="b">
            <a:normAutofit/>
          </a:bodyPr>
          <a:lstStyle>
            <a:lvl1pPr>
              <a:defRPr sz="2500"/>
            </a:lvl1pPr>
          </a:lstStyle>
          <a:p>
            <a:pPr rtl="0"/>
            <a:r>
              <a:rPr lang="es-ES" noProof="0" dirty="0"/>
              <a:t>HAGA CLIC PARA EDITAR EL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85361" y="2114730"/>
            <a:ext cx="5533990" cy="2997929"/>
          </a:xfrm>
        </p:spPr>
        <p:txBody>
          <a:bodyPr rtlCol="0">
            <a:normAutofit/>
          </a:bodyPr>
          <a:lstStyle>
            <a:lvl1pPr marL="230400" indent="-2286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0"/>
            </a:lvl1pPr>
            <a:lvl2pPr marL="344700" indent="-3429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Font typeface="Arial" panose="020B0604020202020204" pitchFamily="34" charset="0"/>
              <a:buChar char="•"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337997" y="197904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8698657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 descr="Copas en una mesa">
            <a:extLst>
              <a:ext uri="{FF2B5EF4-FFF2-40B4-BE49-F238E27FC236}">
                <a16:creationId xmlns:a16="http://schemas.microsoft.com/office/drawing/2014/main" id="{26EA01E0-35F5-4371-9D8C-7F3A16EBAEDF}"/>
              </a:ext>
            </a:extLst>
          </p:cNvPr>
          <p:cNvSpPr/>
          <p:nvPr userDrawn="1"/>
        </p:nvSpPr>
        <p:spPr>
          <a:xfrm>
            <a:off x="0" y="758952"/>
            <a:ext cx="6190488" cy="6099048"/>
          </a:xfrm>
          <a:prstGeom prst="rect">
            <a:avLst/>
          </a:prstGeom>
          <a:blipFill>
            <a:blip r:embed="rId2"/>
            <a:srcRect/>
            <a:stretch>
              <a:fillRect l="-31" r="-3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 descr="Máscara de pincelada">
            <a:extLst>
              <a:ext uri="{FF2B5EF4-FFF2-40B4-BE49-F238E27FC236}">
                <a16:creationId xmlns:a16="http://schemas.microsoft.com/office/drawing/2014/main" id="{F28DE59C-954D-4B4D-A240-A9111C89F6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17" name="Diseño del título de agradecimiento">
            <a:extLst>
              <a:ext uri="{FF2B5EF4-FFF2-40B4-BE49-F238E27FC236}">
                <a16:creationId xmlns:a16="http://schemas.microsoft.com/office/drawing/2014/main" id="{E329346F-CCD7-4FB0-98B2-13C3DB0AA1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70540" y="884136"/>
            <a:ext cx="4896000" cy="894117"/>
          </a:xfrm>
        </p:spPr>
        <p:txBody>
          <a:bodyPr rtlCol="0">
            <a:noAutofit/>
          </a:bodyPr>
          <a:lstStyle>
            <a:lvl1pPr algn="r">
              <a:defRPr sz="55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¡GRACIAS!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05BAF915-A340-4955-812D-8F555BDB4102}"/>
              </a:ext>
            </a:extLst>
          </p:cNvPr>
          <p:cNvCxnSpPr/>
          <p:nvPr userDrawn="1"/>
        </p:nvCxnSpPr>
        <p:spPr>
          <a:xfrm>
            <a:off x="6565392" y="1729437"/>
            <a:ext cx="4718304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Marcador de posición de imagen 14" descr="Su logotipo">
            <a:extLst>
              <a:ext uri="{FF2B5EF4-FFF2-40B4-BE49-F238E27FC236}">
                <a16:creationId xmlns:a16="http://schemas.microsoft.com/office/drawing/2014/main" id="{DE1A1E87-77E1-4901-A7FE-5FFA9F5B4B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09655" y="2449546"/>
            <a:ext cx="1646237" cy="1149350"/>
          </a:xfrm>
          <a:noFill/>
        </p:spPr>
        <p:txBody>
          <a:bodyPr wrap="square" lIns="46800" rIns="46800" rtlCol="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0">
                <a:solidFill>
                  <a:srgbClr val="8D6347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A0BD12F-1E2D-481D-BBF0-A56B2BD0D56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70540" y="3781118"/>
            <a:ext cx="4896000" cy="664762"/>
          </a:xfrm>
        </p:spPr>
        <p:txBody>
          <a:bodyPr rtlCol="0">
            <a:noAutofit/>
          </a:bodyPr>
          <a:lstStyle>
            <a:lvl1pPr marL="0" indent="0" algn="r">
              <a:buNone/>
              <a:defRPr sz="4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Nombre del orador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FAC44F14-FD8B-4299-8C06-FB93B882538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0540" y="4362699"/>
            <a:ext cx="4896000" cy="265403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Correo electrónico: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C3CE0E11-D8F9-40F9-B542-06B00FA4FC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70540" y="4628102"/>
            <a:ext cx="4896000" cy="373961"/>
          </a:xfrm>
        </p:spPr>
        <p:txBody>
          <a:bodyPr rtlCol="0">
            <a:noAutofit/>
          </a:bodyPr>
          <a:lstStyle>
            <a:lvl1pPr marL="0" indent="0" algn="r">
              <a:buNone/>
              <a:defRPr sz="27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correodelorador@website.com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4D4FB496-FE3D-4CC5-83B0-B2793EFEF00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70540" y="5040876"/>
            <a:ext cx="4896000" cy="252891"/>
          </a:xfrm>
        </p:spPr>
        <p:txBody>
          <a:bodyPr rtlCol="0">
            <a:noAutofit/>
          </a:bodyPr>
          <a:lstStyle>
            <a:lvl1pPr marL="0" indent="0" algn="r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Teléfono: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0F0D864-E0B5-4A45-A4DF-4334FDD7B1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0540" y="5293767"/>
            <a:ext cx="4896000" cy="566921"/>
          </a:xfrm>
        </p:spPr>
        <p:txBody>
          <a:bodyPr rtlCol="0">
            <a:noAutofit/>
          </a:bodyPr>
          <a:lstStyle>
            <a:lvl1pPr marL="0" indent="0" algn="r">
              <a:buNone/>
              <a:defRPr sz="2700" b="0" i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+7 888 999-000-11</a:t>
            </a:r>
          </a:p>
        </p:txBody>
      </p:sp>
    </p:spTree>
    <p:extLst>
      <p:ext uri="{BB962C8B-B14F-4D97-AF65-F5344CB8AC3E}">
        <p14:creationId xmlns:p14="http://schemas.microsoft.com/office/powerpoint/2010/main" val="3261608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 descr="Máscara de pincelada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326233"/>
            <a:ext cx="10515600" cy="80956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1A5DE234-838E-49F0-A41E-4AD13D32E7FF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50901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9289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las ci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0966EA-BC76-4A11-84D4-91D894E2D1E1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Rectángulo 23" descr="Mancha de pincelada">
            <a:extLst>
              <a:ext uri="{FF2B5EF4-FFF2-40B4-BE49-F238E27FC236}">
                <a16:creationId xmlns:a16="http://schemas.microsoft.com/office/drawing/2014/main" id="{D96D18D3-B702-4651-BEF4-0E6B09A7D555}"/>
              </a:ext>
            </a:extLst>
          </p:cNvPr>
          <p:cNvSpPr/>
          <p:nvPr userDrawn="1"/>
        </p:nvSpPr>
        <p:spPr>
          <a:xfrm>
            <a:off x="548640" y="1733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Marcador de texto 3">
            <a:extLst>
              <a:ext uri="{FF2B5EF4-FFF2-40B4-BE49-F238E27FC236}">
                <a16:creationId xmlns:a16="http://schemas.microsoft.com/office/drawing/2014/main" id="{652C9FD8-1460-4E64-B8BC-CA45BA7C4B66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8906157" y="2871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6" name="Marcador de texto 3">
            <a:extLst>
              <a:ext uri="{FF2B5EF4-FFF2-40B4-BE49-F238E27FC236}">
                <a16:creationId xmlns:a16="http://schemas.microsoft.com/office/drawing/2014/main" id="{2B2471E0-ECA3-4640-BFDE-00A4244C2547}"/>
              </a:ext>
            </a:extLst>
          </p:cNvPr>
          <p:cNvSpPr>
            <a:spLocks noGrp="1"/>
          </p:cNvSpPr>
          <p:nvPr>
            <p:ph type="body" sz="half" idx="66" hasCustomPrompt="1"/>
          </p:nvPr>
        </p:nvSpPr>
        <p:spPr>
          <a:xfrm>
            <a:off x="2395166" y="2025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los estilos de texto del patrón</a:t>
            </a:r>
          </a:p>
        </p:txBody>
      </p:sp>
      <p:sp>
        <p:nvSpPr>
          <p:cNvPr id="37" name="Marcador de posición de texto 3">
            <a:extLst>
              <a:ext uri="{FF2B5EF4-FFF2-40B4-BE49-F238E27FC236}">
                <a16:creationId xmlns:a16="http://schemas.microsoft.com/office/drawing/2014/main" id="{8BACAAC9-DC1B-45F5-8B83-C468D78DB910}"/>
              </a:ext>
            </a:extLst>
          </p:cNvPr>
          <p:cNvSpPr>
            <a:spLocks noGrp="1"/>
          </p:cNvSpPr>
          <p:nvPr>
            <p:ph type="body" sz="half" idx="67" hasCustomPrompt="1"/>
          </p:nvPr>
        </p:nvSpPr>
        <p:spPr>
          <a:xfrm>
            <a:off x="8906157" y="3152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433BF02C-5128-4705-BDAA-A36BA2E50DFF}"/>
              </a:ext>
            </a:extLst>
          </p:cNvPr>
          <p:cNvCxnSpPr/>
          <p:nvPr userDrawn="1"/>
        </p:nvCxnSpPr>
        <p:spPr>
          <a:xfrm>
            <a:off x="5602224" y="3383046"/>
            <a:ext cx="987552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Rectángulo 38" descr="Mancha de pincelada">
            <a:extLst>
              <a:ext uri="{FF2B5EF4-FFF2-40B4-BE49-F238E27FC236}">
                <a16:creationId xmlns:a16="http://schemas.microsoft.com/office/drawing/2014/main" id="{5D721349-BDDA-47F4-BB33-DDAB2DD44F1B}"/>
              </a:ext>
            </a:extLst>
          </p:cNvPr>
          <p:cNvSpPr/>
          <p:nvPr userDrawn="1"/>
        </p:nvSpPr>
        <p:spPr>
          <a:xfrm>
            <a:off x="548640" y="3681508"/>
            <a:ext cx="1874520" cy="1746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13" b="-4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0" name="Marcador de posición de texto 3">
            <a:extLst>
              <a:ext uri="{FF2B5EF4-FFF2-40B4-BE49-F238E27FC236}">
                <a16:creationId xmlns:a16="http://schemas.microsoft.com/office/drawing/2014/main" id="{9BD9BC82-9664-4610-A1BC-90E5F4CC736E}"/>
              </a:ext>
            </a:extLst>
          </p:cNvPr>
          <p:cNvSpPr>
            <a:spLocks noGrp="1"/>
          </p:cNvSpPr>
          <p:nvPr>
            <p:ph type="body" sz="half" idx="68" hasCustomPrompt="1"/>
          </p:nvPr>
        </p:nvSpPr>
        <p:spPr>
          <a:xfrm>
            <a:off x="8906157" y="4819468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3">
            <a:extLst>
              <a:ext uri="{FF2B5EF4-FFF2-40B4-BE49-F238E27FC236}">
                <a16:creationId xmlns:a16="http://schemas.microsoft.com/office/drawing/2014/main" id="{7879E591-AFC3-45A3-9875-660930C57AF4}"/>
              </a:ext>
            </a:extLst>
          </p:cNvPr>
          <p:cNvSpPr>
            <a:spLocks noGrp="1"/>
          </p:cNvSpPr>
          <p:nvPr>
            <p:ph type="body" sz="half" idx="70" hasCustomPrompt="1"/>
          </p:nvPr>
        </p:nvSpPr>
        <p:spPr>
          <a:xfrm>
            <a:off x="2395166" y="3973155"/>
            <a:ext cx="9071374" cy="877359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editar los estilos de texto del patrón</a:t>
            </a:r>
          </a:p>
        </p:txBody>
      </p:sp>
      <p:sp>
        <p:nvSpPr>
          <p:cNvPr id="43" name="Marcador de posición de texto 3">
            <a:extLst>
              <a:ext uri="{FF2B5EF4-FFF2-40B4-BE49-F238E27FC236}">
                <a16:creationId xmlns:a16="http://schemas.microsoft.com/office/drawing/2014/main" id="{274C99EA-E9EB-43A8-8807-6DD5323F881E}"/>
              </a:ext>
            </a:extLst>
          </p:cNvPr>
          <p:cNvSpPr>
            <a:spLocks noGrp="1"/>
          </p:cNvSpPr>
          <p:nvPr>
            <p:ph type="body" sz="half" idx="71" hasCustomPrompt="1"/>
          </p:nvPr>
        </p:nvSpPr>
        <p:spPr>
          <a:xfrm>
            <a:off x="8906157" y="5100107"/>
            <a:ext cx="2560383" cy="330454"/>
          </a:xfrm>
        </p:spPr>
        <p:txBody>
          <a:bodyPr rtlCol="0">
            <a:noAutofit/>
          </a:bodyPr>
          <a:lstStyle>
            <a:lvl1pPr marL="0" indent="0" algn="r">
              <a:lnSpc>
                <a:spcPct val="85000"/>
              </a:lnSpc>
              <a:buNone/>
              <a:defRPr lang="en-US" sz="1300" b="0" i="1" kern="1200" dirty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4" name="Marcador de posición de imagen 7">
            <a:extLst>
              <a:ext uri="{FF2B5EF4-FFF2-40B4-BE49-F238E27FC236}">
                <a16:creationId xmlns:a16="http://schemas.microsoft.com/office/drawing/2014/main" id="{74E5C1DF-1CF3-431D-8289-3A269EFD1DFE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84204" y="2021109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6" name="Marcador de posición de imagen 7">
            <a:extLst>
              <a:ext uri="{FF2B5EF4-FFF2-40B4-BE49-F238E27FC236}">
                <a16:creationId xmlns:a16="http://schemas.microsoft.com/office/drawing/2014/main" id="{62765A35-4E4D-481A-AD5D-F689CCD638E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884204" y="3973503"/>
            <a:ext cx="1162800" cy="1162800"/>
          </a:xfrm>
          <a:prstGeom prst="ellipse">
            <a:avLst/>
          </a:prstGeom>
          <a:ln w="127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3242974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de dos tex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BC4DE8-F472-4D53-B4DF-407AD6AD11D5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texto 3">
            <a:extLst>
              <a:ext uri="{FF2B5EF4-FFF2-40B4-BE49-F238E27FC236}">
                <a16:creationId xmlns:a16="http://schemas.microsoft.com/office/drawing/2014/main" id="{005754B0-9295-4959-B988-1280E463A93F}"/>
              </a:ext>
            </a:extLst>
          </p:cNvPr>
          <p:cNvSpPr>
            <a:spLocks noGrp="1"/>
          </p:cNvSpPr>
          <p:nvPr>
            <p:ph type="body" sz="half" idx="90" hasCustomPrompt="1"/>
          </p:nvPr>
        </p:nvSpPr>
        <p:spPr>
          <a:xfrm>
            <a:off x="838200" y="2521618"/>
            <a:ext cx="4891812" cy="2927341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600" b="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8D6DC9E5-924D-4DD3-A31B-2D243B49A0D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6574728" y="2514760"/>
            <a:ext cx="4891812" cy="2934199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buClr>
                <a:srgbClr val="9D0000"/>
              </a:buClr>
              <a:defRPr sz="1600" i="0"/>
            </a:lvl1pPr>
            <a:lvl2pPr marL="396000">
              <a:lnSpc>
                <a:spcPct val="100000"/>
              </a:lnSpc>
              <a:buClr>
                <a:srgbClr val="9D0000"/>
              </a:buClr>
              <a:defRPr sz="1600" i="0"/>
            </a:lvl2pPr>
            <a:lvl3pPr marL="561600">
              <a:lnSpc>
                <a:spcPct val="100000"/>
              </a:lnSpc>
              <a:buClr>
                <a:srgbClr val="9D0000"/>
              </a:buClr>
              <a:defRPr sz="1600" i="0"/>
            </a:lvl3pPr>
            <a:lvl4pPr marL="727200">
              <a:lnSpc>
                <a:spcPct val="100000"/>
              </a:lnSpc>
              <a:buClr>
                <a:srgbClr val="9D0000"/>
              </a:buClr>
              <a:defRPr sz="1600" i="0"/>
            </a:lvl4pPr>
            <a:lvl5pPr marL="892800">
              <a:lnSpc>
                <a:spcPct val="100000"/>
              </a:lnSpc>
              <a:buClr>
                <a:srgbClr val="9D0000"/>
              </a:buClr>
              <a:defRPr sz="1600" i="0"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8690661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tilla para el teléf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 descr="Mancha de pincelada">
            <a:extLst>
              <a:ext uri="{FF2B5EF4-FFF2-40B4-BE49-F238E27FC236}">
                <a16:creationId xmlns:a16="http://schemas.microsoft.com/office/drawing/2014/main" id="{D91B44A9-F70B-48B6-8E13-182147782AE2}"/>
              </a:ext>
            </a:extLst>
          </p:cNvPr>
          <p:cNvSpPr/>
          <p:nvPr userDrawn="1"/>
        </p:nvSpPr>
        <p:spPr>
          <a:xfrm>
            <a:off x="2534412" y="1091422"/>
            <a:ext cx="7123176" cy="5175504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1258" r="-125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  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C671094F-F73C-475D-9540-55DD444F1FF9}"/>
              </a:ext>
            </a:extLst>
          </p:cNvPr>
          <p:cNvSpPr/>
          <p:nvPr userDrawn="1"/>
        </p:nvSpPr>
        <p:spPr>
          <a:xfrm>
            <a:off x="888224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C7038C80-39FC-46F2-9E65-573C76CC235F}"/>
              </a:ext>
            </a:extLst>
          </p:cNvPr>
          <p:cNvSpPr/>
          <p:nvPr userDrawn="1"/>
        </p:nvSpPr>
        <p:spPr>
          <a:xfrm>
            <a:off x="9110839" y="1939633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751E1D7-796C-4505-A7FC-0D261C8A7D26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14F18D6-EBB2-42FB-8DEA-EDE2DEF458D2}"/>
              </a:ext>
            </a:extLst>
          </p:cNvPr>
          <p:cNvSpPr/>
          <p:nvPr userDrawn="1"/>
        </p:nvSpPr>
        <p:spPr>
          <a:xfrm>
            <a:off x="5732019" y="2618478"/>
            <a:ext cx="2734056" cy="2286000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posición de imagen 11" descr="Una pizza en una mesa">
            <a:extLst>
              <a:ext uri="{FF2B5EF4-FFF2-40B4-BE49-F238E27FC236}">
                <a16:creationId xmlns:a16="http://schemas.microsoft.com/office/drawing/2014/main" id="{3A2CE4F0-232A-4D5A-93A7-CC26326CA64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5758143" y="2760210"/>
            <a:ext cx="2514600" cy="2002536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2B02871-8276-43E0-9F6F-1BE83CC24FF3}"/>
              </a:ext>
            </a:extLst>
          </p:cNvPr>
          <p:cNvSpPr/>
          <p:nvPr userDrawn="1"/>
        </p:nvSpPr>
        <p:spPr>
          <a:xfrm>
            <a:off x="3501332" y="1932678"/>
            <a:ext cx="2286000" cy="3657600"/>
          </a:xfrm>
          <a:prstGeom prst="rect">
            <a:avLst/>
          </a:pr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 t="-67" b="-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Marcador de posición de imagen 14">
            <a:extLst>
              <a:ext uri="{FF2B5EF4-FFF2-40B4-BE49-F238E27FC236}">
                <a16:creationId xmlns:a16="http://schemas.microsoft.com/office/drawing/2014/main" id="{957C18BD-F894-4B44-871C-9F7D25ED9D5C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3659694" y="2126913"/>
            <a:ext cx="1958400" cy="3096000"/>
          </a:xfrm>
          <a:noFill/>
          <a:ln w="25400">
            <a:solidFill>
              <a:srgbClr val="8D6347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Marcador de posición de texto 3">
            <a:extLst>
              <a:ext uri="{FF2B5EF4-FFF2-40B4-BE49-F238E27FC236}">
                <a16:creationId xmlns:a16="http://schemas.microsoft.com/office/drawing/2014/main" id="{8AE96935-E804-4C56-A9CB-9A944335B8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770400" y="3048217"/>
            <a:ext cx="238524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7" name="Marcador de texto 3">
            <a:extLst>
              <a:ext uri="{FF2B5EF4-FFF2-40B4-BE49-F238E27FC236}">
                <a16:creationId xmlns:a16="http://schemas.microsoft.com/office/drawing/2014/main" id="{B2001541-780F-4D96-9204-D61C68A52F75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770400" y="2703461"/>
            <a:ext cx="2385242" cy="375509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ct val="70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Estilos de texto del patrón</a:t>
            </a:r>
          </a:p>
        </p:txBody>
      </p:sp>
      <p:sp>
        <p:nvSpPr>
          <p:cNvPr id="28" name="Marcador de posición de texto 3">
            <a:extLst>
              <a:ext uri="{FF2B5EF4-FFF2-40B4-BE49-F238E27FC236}">
                <a16:creationId xmlns:a16="http://schemas.microsoft.com/office/drawing/2014/main" id="{DC1D0DF0-7807-4F44-BC2B-B9700C962CCD}"/>
              </a:ext>
            </a:extLst>
          </p:cNvPr>
          <p:cNvSpPr>
            <a:spLocks noGrp="1"/>
          </p:cNvSpPr>
          <p:nvPr>
            <p:ph type="body" sz="half" idx="35" hasCustomPrompt="1"/>
          </p:nvPr>
        </p:nvSpPr>
        <p:spPr>
          <a:xfrm>
            <a:off x="9083451" y="3048217"/>
            <a:ext cx="2451052" cy="1712618"/>
          </a:xfrm>
        </p:spPr>
        <p:txBody>
          <a:bodyPr t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600" i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31" name="Marcador de texto 3">
            <a:extLst>
              <a:ext uri="{FF2B5EF4-FFF2-40B4-BE49-F238E27FC236}">
                <a16:creationId xmlns:a16="http://schemas.microsoft.com/office/drawing/2014/main" id="{F7D8D8DB-F27B-4D75-83DB-E682CA45BDA4}"/>
              </a:ext>
            </a:extLst>
          </p:cNvPr>
          <p:cNvSpPr>
            <a:spLocks noGrp="1"/>
          </p:cNvSpPr>
          <p:nvPr>
            <p:ph type="body" sz="half" idx="37" hasCustomPrompt="1"/>
          </p:nvPr>
        </p:nvSpPr>
        <p:spPr>
          <a:xfrm>
            <a:off x="9083450" y="2703461"/>
            <a:ext cx="2451053" cy="375509"/>
          </a:xfrm>
        </p:spPr>
        <p:txBody>
          <a:bodyPr rtlCol="0" anchor="ctr" anchorCtr="0">
            <a:noAutofit/>
          </a:bodyPr>
          <a:lstStyle>
            <a:lvl1pPr marL="0" indent="0">
              <a:lnSpc>
                <a:spcPct val="70000"/>
              </a:lnSpc>
              <a:buNone/>
              <a:defRPr lang="en-US" sz="1700" b="1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Estilos de texto del patrón</a:t>
            </a:r>
          </a:p>
        </p:txBody>
      </p:sp>
      <p:sp>
        <p:nvSpPr>
          <p:cNvPr id="33" name="Marcador de posición de imagen 7">
            <a:extLst>
              <a:ext uri="{FF2B5EF4-FFF2-40B4-BE49-F238E27FC236}">
                <a16:creationId xmlns:a16="http://schemas.microsoft.com/office/drawing/2014/main" id="{C36D084F-9099-4412-AB38-BEE33214783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47624" y="1999033"/>
            <a:ext cx="504000" cy="504000"/>
          </a:xfrm>
          <a:prstGeom prst="ellipse">
            <a:avLst/>
          </a:prstGeom>
          <a:noFill/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Marcador de posición de imagen 7">
            <a:extLst>
              <a:ext uri="{FF2B5EF4-FFF2-40B4-BE49-F238E27FC236}">
                <a16:creationId xmlns:a16="http://schemas.microsoft.com/office/drawing/2014/main" id="{5A529E1A-870B-49B1-A061-C26BF495213C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9170239" y="1999033"/>
            <a:ext cx="504000" cy="504000"/>
          </a:xfrm>
          <a:prstGeom prst="ellipse">
            <a:avLst/>
          </a:prstGeom>
          <a:ln w="12700"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77338686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3A261C6-E42E-4F1C-8216-77A358DB0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C52834-2345-4AF2-977D-84407EE5E31D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B901FE4-4890-4330-96D0-D3F6E9666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98604B-E739-4608-A505-18C0674AB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795218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 descr="Interior de un restaurante">
            <a:extLst>
              <a:ext uri="{FF2B5EF4-FFF2-40B4-BE49-F238E27FC236}">
                <a16:creationId xmlns:a16="http://schemas.microsoft.com/office/drawing/2014/main" id="{3663C424-4D11-4875-A44A-FF368BB74F6C}"/>
              </a:ext>
            </a:extLst>
          </p:cNvPr>
          <p:cNvSpPr/>
          <p:nvPr userDrawn="1"/>
        </p:nvSpPr>
        <p:spPr>
          <a:xfrm>
            <a:off x="4721352" y="0"/>
            <a:ext cx="7470648" cy="6858000"/>
          </a:xfrm>
          <a:prstGeom prst="rect">
            <a:avLst/>
          </a:prstGeom>
          <a:blipFill>
            <a:blip r:embed="rId2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 descr="Máscara de pincelada">
            <a:extLst>
              <a:ext uri="{FF2B5EF4-FFF2-40B4-BE49-F238E27FC236}">
                <a16:creationId xmlns:a16="http://schemas.microsoft.com/office/drawing/2014/main" id="{609FB4CD-BB02-4D4B-8D86-3EC7DD3B67F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1A8E0E8-66CF-479B-9B2B-23573DD993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928041"/>
            <a:ext cx="4251138" cy="1355251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EDITAR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9B65A51-5568-4F87-9DD3-A3B39AB95DE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2417946"/>
            <a:ext cx="4251138" cy="3078575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2100" i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7AA241-A7D4-4B81-98DB-F4B364A35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3526E2-A633-4EED-AA1C-9E3D382F1FA5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5585EA-45A6-4D35-A7AB-F97FC27E4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7F3847C-49D2-4ADE-9E05-28B879A96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F470E458-E7C2-4395-B75D-476A174CEE4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95556C4-3308-4A8B-A7F9-BEAC5A6230BE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CAF3222-5D2C-427A-822C-5118901C34DE}"/>
              </a:ext>
            </a:extLst>
          </p:cNvPr>
          <p:cNvCxnSpPr/>
          <p:nvPr userDrawn="1"/>
        </p:nvCxnSpPr>
        <p:spPr>
          <a:xfrm>
            <a:off x="943135" y="2330475"/>
            <a:ext cx="356616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Marcador de posición de imagen 2">
            <a:extLst>
              <a:ext uri="{FF2B5EF4-FFF2-40B4-BE49-F238E27FC236}">
                <a16:creationId xmlns:a16="http://schemas.microsoft.com/office/drawing/2014/main" id="{CF79489C-0CC8-496C-B0B4-808444D916F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25478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 descr="Un joven bebiendo café">
            <a:extLst>
              <a:ext uri="{FF2B5EF4-FFF2-40B4-BE49-F238E27FC236}">
                <a16:creationId xmlns:a16="http://schemas.microsoft.com/office/drawing/2014/main" id="{816EFE26-DD10-44FC-BAAF-4EA15D4086A7}"/>
              </a:ext>
            </a:extLst>
          </p:cNvPr>
          <p:cNvSpPr/>
          <p:nvPr userDrawn="1"/>
        </p:nvSpPr>
        <p:spPr>
          <a:xfrm>
            <a:off x="0" y="0"/>
            <a:ext cx="6711696" cy="5925312"/>
          </a:xfrm>
          <a:prstGeom prst="rect">
            <a:avLst/>
          </a:prstGeom>
          <a:blipFill>
            <a:blip r:embed="rId2"/>
            <a:srcRect/>
            <a:stretch>
              <a:fillRect l="-32" r="-3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 descr="Máscara de pincelada">
            <a:extLst>
              <a:ext uri="{FF2B5EF4-FFF2-40B4-BE49-F238E27FC236}">
                <a16:creationId xmlns:a16="http://schemas.microsoft.com/office/drawing/2014/main" id="{4190C024-B222-4F26-9066-AD52FB0D45E3}"/>
              </a:ext>
            </a:extLst>
          </p:cNvPr>
          <p:cNvSpPr/>
          <p:nvPr userDrawn="1"/>
        </p:nvSpPr>
        <p:spPr>
          <a:xfrm>
            <a:off x="0" y="3197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95F031D-510E-4663-BF87-CD265E4A7E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74540" y="830880"/>
            <a:ext cx="5292000" cy="1600200"/>
          </a:xfrm>
        </p:spPr>
        <p:txBody>
          <a:bodyPr rtlCol="0" anchor="b">
            <a:no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CDB312-4D1B-447F-97E7-ABE93A3DE4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32550" y="2600951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None/>
              <a:defRPr sz="2100" i="1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12FBE19-D2C9-41FC-A797-CF4A863F3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51740" y="286747"/>
            <a:ext cx="4114800" cy="365125"/>
          </a:xfrm>
        </p:spPr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3F0F4E3-5500-460C-AB20-C7CE0A3FB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1EDFCD21-B871-4944-9E6C-ABFDA63AC6FD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39BD365-42F3-4F69-886B-478D54864737}"/>
              </a:ext>
            </a:extLst>
          </p:cNvPr>
          <p:cNvCxnSpPr/>
          <p:nvPr userDrawn="1"/>
        </p:nvCxnSpPr>
        <p:spPr>
          <a:xfrm>
            <a:off x="6207371" y="2494294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imagen 2">
            <a:extLst>
              <a:ext uri="{FF2B5EF4-FFF2-40B4-BE49-F238E27FC236}">
                <a16:creationId xmlns:a16="http://schemas.microsoft.com/office/drawing/2014/main" id="{280FA08D-85FA-44C3-8767-041020BA473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51821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 descr="Mujer sonriendo con un teléfono móvil">
            <a:extLst>
              <a:ext uri="{FF2B5EF4-FFF2-40B4-BE49-F238E27FC236}">
                <a16:creationId xmlns:a16="http://schemas.microsoft.com/office/drawing/2014/main" id="{95A5621D-11A8-4134-AA47-F59127E702CB}"/>
              </a:ext>
            </a:extLst>
          </p:cNvPr>
          <p:cNvSpPr/>
          <p:nvPr userDrawn="1"/>
        </p:nvSpPr>
        <p:spPr>
          <a:xfrm>
            <a:off x="7373112" y="493776"/>
            <a:ext cx="4818888" cy="6364224"/>
          </a:xfrm>
          <a:prstGeom prst="rect">
            <a:avLst/>
          </a:prstGeom>
          <a:blipFill>
            <a:blip r:embed="rId2"/>
            <a:srcRect/>
            <a:stretch>
              <a:fillRect l="-20" r="-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 descr="Máscara de pincelada">
            <a:extLst>
              <a:ext uri="{FF2B5EF4-FFF2-40B4-BE49-F238E27FC236}">
                <a16:creationId xmlns:a16="http://schemas.microsoft.com/office/drawing/2014/main" id="{41855D31-B9D9-4D6C-8BAD-6CBA6017C1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Título 25">
            <a:extLst>
              <a:ext uri="{FF2B5EF4-FFF2-40B4-BE49-F238E27FC236}">
                <a16:creationId xmlns:a16="http://schemas.microsoft.com/office/drawing/2014/main" id="{618935A2-A027-4F36-94E5-021BC775E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7362" y="800100"/>
            <a:ext cx="5386748" cy="1223719"/>
          </a:xfrm>
        </p:spPr>
        <p:txBody>
          <a:bodyPr rtlCol="0" anchor="b" anchorCtr="0">
            <a:noAutofit/>
          </a:bodyPr>
          <a:lstStyle>
            <a:lvl1pPr>
              <a:defRPr sz="3400"/>
            </a:lvl1pPr>
          </a:lstStyle>
          <a:p>
            <a:pPr rtl="0"/>
            <a:r>
              <a:rPr lang="es-ES" noProof="0"/>
              <a:t>HAGA CLIC PARA EDITAR EL ESTILO DEL TÍTULO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F87E340-E9AB-4958-9BB5-EA625139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2AC08C-8166-45F5-8675-9C5EB862CA68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6FFFCFA-118E-40C3-9A31-9334927F7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04CCF696-3C50-45B5-BF9E-733C5D210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F470E458-E7C2-4395-B75D-476A174CEE45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ADB7BE2C-F374-4A10-96A5-F4C3D52DF3D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D0DD7A6-4E62-41D2-9037-F6ADD1C3BF5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182F2C1-1B27-4C93-8CE6-A529D3C9E336}"/>
              </a:ext>
            </a:extLst>
          </p:cNvPr>
          <p:cNvCxnSpPr/>
          <p:nvPr userDrawn="1"/>
        </p:nvCxnSpPr>
        <p:spPr>
          <a:xfrm>
            <a:off x="1020765" y="2093311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Marcador de contenido 2">
            <a:extLst>
              <a:ext uri="{FF2B5EF4-FFF2-40B4-BE49-F238E27FC236}">
                <a16:creationId xmlns:a16="http://schemas.microsoft.com/office/drawing/2014/main" id="{479F16AA-9675-49E6-85D6-845D59565E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4282" y="2212179"/>
            <a:ext cx="5533990" cy="2997929"/>
          </a:xfrm>
        </p:spPr>
        <p:txBody>
          <a:bodyPr rtlCol="0">
            <a:normAutofit/>
          </a:bodyPr>
          <a:lstStyle>
            <a:lvl1pPr marL="23040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defRPr sz="2100" i="0"/>
            </a:lvl1pPr>
            <a:lvl2pPr marL="1800" indent="0">
              <a:lnSpc>
                <a:spcPct val="100000"/>
              </a:lnSpc>
              <a:spcBef>
                <a:spcPts val="600"/>
              </a:spcBef>
              <a:buClr>
                <a:srgbClr val="9D0000"/>
              </a:buClr>
              <a:buNone/>
              <a:defRPr sz="2100" i="0"/>
            </a:lvl2pPr>
            <a:lvl3pPr marL="230400">
              <a:lnSpc>
                <a:spcPct val="100000"/>
              </a:lnSpc>
              <a:spcBef>
                <a:spcPts val="600"/>
              </a:spcBef>
              <a:defRPr sz="2100" i="1"/>
            </a:lvl3pPr>
            <a:lvl4pPr marL="230400">
              <a:lnSpc>
                <a:spcPct val="100000"/>
              </a:lnSpc>
              <a:spcBef>
                <a:spcPts val="600"/>
              </a:spcBef>
              <a:defRPr sz="2100" i="1"/>
            </a:lvl4pPr>
            <a:lvl5pPr marL="230400">
              <a:lnSpc>
                <a:spcPct val="100000"/>
              </a:lnSpc>
              <a:spcBef>
                <a:spcPts val="600"/>
              </a:spcBef>
              <a:defRPr sz="2100" i="1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</p:txBody>
      </p:sp>
    </p:spTree>
    <p:extLst>
      <p:ext uri="{BB962C8B-B14F-4D97-AF65-F5344CB8AC3E}">
        <p14:creationId xmlns:p14="http://schemas.microsoft.com/office/powerpoint/2010/main" val="182684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 descr="Mancha de pincelada">
            <a:extLst>
              <a:ext uri="{FF2B5EF4-FFF2-40B4-BE49-F238E27FC236}">
                <a16:creationId xmlns:a16="http://schemas.microsoft.com/office/drawing/2014/main" id="{08C782C8-0805-4592-ADC0-CF3D28CFE0C4}"/>
              </a:ext>
            </a:extLst>
          </p:cNvPr>
          <p:cNvSpPr/>
          <p:nvPr userDrawn="1"/>
        </p:nvSpPr>
        <p:spPr>
          <a:xfrm>
            <a:off x="6205330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 descr="Mancha de pincelada">
            <a:extLst>
              <a:ext uri="{FF2B5EF4-FFF2-40B4-BE49-F238E27FC236}">
                <a16:creationId xmlns:a16="http://schemas.microsoft.com/office/drawing/2014/main" id="{9867BBE4-E529-4F6E-BECB-86D66409ED65}"/>
              </a:ext>
            </a:extLst>
          </p:cNvPr>
          <p:cNvSpPr/>
          <p:nvPr userDrawn="1"/>
        </p:nvSpPr>
        <p:spPr>
          <a:xfrm>
            <a:off x="6205330" y="3958942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AC792A-A97E-426E-9422-543C5DB24A11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7" name="Rectángulo 6" descr="Mancha de pincelada">
            <a:extLst>
              <a:ext uri="{FF2B5EF4-FFF2-40B4-BE49-F238E27FC236}">
                <a16:creationId xmlns:a16="http://schemas.microsoft.com/office/drawing/2014/main" id="{8BD46B2B-D1EB-4F6A-9DE0-7A15A95DC05D}"/>
              </a:ext>
            </a:extLst>
          </p:cNvPr>
          <p:cNvSpPr/>
          <p:nvPr userDrawn="1"/>
        </p:nvSpPr>
        <p:spPr>
          <a:xfrm>
            <a:off x="695325" y="2469056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 descr="Mancha de pincelada">
            <a:extLst>
              <a:ext uri="{FF2B5EF4-FFF2-40B4-BE49-F238E27FC236}">
                <a16:creationId xmlns:a16="http://schemas.microsoft.com/office/drawing/2014/main" id="{6F1436FB-165E-4908-9E28-A8598A7E3101}"/>
              </a:ext>
            </a:extLst>
          </p:cNvPr>
          <p:cNvSpPr/>
          <p:nvPr userDrawn="1"/>
        </p:nvSpPr>
        <p:spPr>
          <a:xfrm>
            <a:off x="695325" y="3964689"/>
            <a:ext cx="1124712" cy="1124712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l="-2247" r="-224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Marcador de posición de imagen 81" descr="Icono de una copa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3" name="Marcador de posición de imagen 81" descr="Icono de una copa">
            <a:extLst>
              <a:ext uri="{FF2B5EF4-FFF2-40B4-BE49-F238E27FC236}">
                <a16:creationId xmlns:a16="http://schemas.microsoft.com/office/drawing/2014/main" id="{360A394A-115E-490F-A44B-D11719211D3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9659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24B05348-828C-4161-AC9D-32C0F64C8558}"/>
              </a:ext>
            </a:extLst>
          </p:cNvPr>
          <p:cNvSpPr/>
          <p:nvPr userDrawn="1"/>
        </p:nvSpPr>
        <p:spPr>
          <a:xfrm>
            <a:off x="950259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3" name="Marcador de posición de imagen 81" descr="Icono de una copa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513230" y="2758916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6453830" y="2699516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5" name="Marcador de posición de imagen 81" descr="Icono de una copa">
            <a:extLst>
              <a:ext uri="{FF2B5EF4-FFF2-40B4-BE49-F238E27FC236}">
                <a16:creationId xmlns:a16="http://schemas.microsoft.com/office/drawing/2014/main" id="{B3682957-0496-44A8-9D25-2C8CF6C44DA8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6513230" y="4259099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D41006D2-6E2A-4E2D-BFDD-0F4690FFAF18}"/>
              </a:ext>
            </a:extLst>
          </p:cNvPr>
          <p:cNvSpPr/>
          <p:nvPr userDrawn="1"/>
        </p:nvSpPr>
        <p:spPr>
          <a:xfrm>
            <a:off x="6453830" y="4199699"/>
            <a:ext cx="622800" cy="622800"/>
          </a:xfrm>
          <a:prstGeom prst="ellipse">
            <a:avLst/>
          </a:prstGeom>
          <a:noFill/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8" name="Subtítulo 2">
            <a:extLst>
              <a:ext uri="{FF2B5EF4-FFF2-40B4-BE49-F238E27FC236}">
                <a16:creationId xmlns:a16="http://schemas.microsoft.com/office/drawing/2014/main" id="{7C726E26-D540-424D-A785-221B0A06B9C0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630819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630819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4" name="Marcador de texto 40">
            <a:extLst>
              <a:ext uri="{FF2B5EF4-FFF2-40B4-BE49-F238E27FC236}">
                <a16:creationId xmlns:a16="http://schemas.microsoft.com/office/drawing/2014/main" id="{5B8A89D1-A311-4B44-88F9-A887EAC076B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630819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5" name="Marcador de texto 40">
            <a:extLst>
              <a:ext uri="{FF2B5EF4-FFF2-40B4-BE49-F238E27FC236}">
                <a16:creationId xmlns:a16="http://schemas.microsoft.com/office/drawing/2014/main" id="{E8383D4D-0BCE-4438-B642-E9D5AC09B69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630819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7" name="Marcador de texto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122858" y="2950465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122858" y="2593413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9" name="Marcador de texto 40">
            <a:extLst>
              <a:ext uri="{FF2B5EF4-FFF2-40B4-BE49-F238E27FC236}">
                <a16:creationId xmlns:a16="http://schemas.microsoft.com/office/drawing/2014/main" id="{BD1CBE09-ACAD-43FB-8617-942C604D408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122858" y="4449344"/>
            <a:ext cx="3775075" cy="83529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/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0" name="Marcador de texto 40">
            <a:extLst>
              <a:ext uri="{FF2B5EF4-FFF2-40B4-BE49-F238E27FC236}">
                <a16:creationId xmlns:a16="http://schemas.microsoft.com/office/drawing/2014/main" id="{AF933841-8F79-4411-AE38-0E6EFFE2F13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122858" y="4092292"/>
            <a:ext cx="3775075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2466596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y la imagen de un orden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ángulo 28" descr="Mancha de pincelada">
            <a:extLst>
              <a:ext uri="{FF2B5EF4-FFF2-40B4-BE49-F238E27FC236}">
                <a16:creationId xmlns:a16="http://schemas.microsoft.com/office/drawing/2014/main" id="{E2FED427-78BF-4C02-954D-E32E814394EA}"/>
              </a:ext>
            </a:extLst>
          </p:cNvPr>
          <p:cNvSpPr/>
          <p:nvPr userDrawn="1"/>
        </p:nvSpPr>
        <p:spPr>
          <a:xfrm>
            <a:off x="2328672" y="690372"/>
            <a:ext cx="7534656" cy="5477256"/>
          </a:xfrm>
          <a:prstGeom prst="rect">
            <a:avLst/>
          </a:prstGeom>
          <a:blipFill dpi="0" rotWithShape="1"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 t="-436" b="-4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i="0" noProof="0"/>
              <a:t>  </a:t>
            </a: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C9D05566-2E31-4BF1-84A9-915D1DC2D524}"/>
              </a:ext>
            </a:extLst>
          </p:cNvPr>
          <p:cNvSpPr/>
          <p:nvPr userDrawn="1"/>
        </p:nvSpPr>
        <p:spPr>
          <a:xfrm>
            <a:off x="9192013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71A7B534-52F4-40CD-9F32-B55843BFE1AF}"/>
              </a:ext>
            </a:extLst>
          </p:cNvPr>
          <p:cNvSpPr/>
          <p:nvPr userDrawn="1"/>
        </p:nvSpPr>
        <p:spPr>
          <a:xfrm>
            <a:off x="950259" y="2268437"/>
            <a:ext cx="622800" cy="622800"/>
          </a:xfrm>
          <a:prstGeom prst="ellipse">
            <a:avLst/>
          </a:prstGeom>
          <a:solidFill>
            <a:srgbClr val="FFF6E7"/>
          </a:solidFill>
          <a:ln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30" name="Rectángulo 29" descr="Pantalla de un ordenador">
            <a:extLst>
              <a:ext uri="{FF2B5EF4-FFF2-40B4-BE49-F238E27FC236}">
                <a16:creationId xmlns:a16="http://schemas.microsoft.com/office/drawing/2014/main" id="{562DC173-30FD-4C7B-8C34-C152F7D036AC}"/>
              </a:ext>
            </a:extLst>
          </p:cNvPr>
          <p:cNvSpPr/>
          <p:nvPr userDrawn="1"/>
        </p:nvSpPr>
        <p:spPr>
          <a:xfrm>
            <a:off x="3622548" y="1349070"/>
            <a:ext cx="4946904" cy="4946904"/>
          </a:xfrm>
          <a:prstGeom prst="rect">
            <a:avLst/>
          </a:pr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 t="8333" b="83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es-ES" noProof="0"/>
              <a:t>   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CE072FE3-2973-4B25-909E-2BA6663CF30C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3804600" y="1954810"/>
            <a:ext cx="4582800" cy="2844000"/>
          </a:xfrm>
          <a:ln w="12700">
            <a:solidFill>
              <a:schemeClr val="accent1"/>
            </a:solidFill>
          </a:ln>
        </p:spPr>
        <p:txBody>
          <a:bodyPr rtlCol="0" anchor="ctr" anchorCtr="0"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6F3FD8-7BEB-4080-AD20-18CB6D7ECE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620867"/>
            <a:ext cx="10515600" cy="856343"/>
          </a:xfrm>
        </p:spPr>
        <p:txBody>
          <a:bodyPr rtlCol="0" anchor="b" anchorCtr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47BF347-570A-4D1E-AA9F-818FDB9B3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C13C8B-776C-4CF0-8F81-F9FCEC35599C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34DE783-5F47-47F2-85AE-C24C08C00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F7FE2BF-F092-4959-8655-90D829347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6" name="Marcador de posición de imagen 81" descr="Icono de una copa">
            <a:extLst>
              <a:ext uri="{FF2B5EF4-FFF2-40B4-BE49-F238E27FC236}">
                <a16:creationId xmlns:a16="http://schemas.microsoft.com/office/drawing/2014/main" id="{FA770760-E084-465D-92C2-D95A8E9D6A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09659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3" name="Marcador de posición de imagen 81" descr="Icono de una copa">
            <a:extLst>
              <a:ext uri="{FF2B5EF4-FFF2-40B4-BE49-F238E27FC236}">
                <a16:creationId xmlns:a16="http://schemas.microsoft.com/office/drawing/2014/main" id="{439FD4DD-D61C-4B02-8367-30738F63249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251413" y="2327837"/>
            <a:ext cx="504000" cy="504000"/>
          </a:xfrm>
          <a:prstGeom prst="ellipse">
            <a:avLst/>
          </a:prstGeo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D23F3562-993B-4398-A9F0-2EB3F91CE387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Marcador de texto 40">
            <a:extLst>
              <a:ext uri="{FF2B5EF4-FFF2-40B4-BE49-F238E27FC236}">
                <a16:creationId xmlns:a16="http://schemas.microsoft.com/office/drawing/2014/main" id="{59B205DF-9BF4-48EF-8022-300C804E010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846771" y="3406743"/>
            <a:ext cx="2217507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2" name="Marcador de texto 40">
            <a:extLst>
              <a:ext uri="{FF2B5EF4-FFF2-40B4-BE49-F238E27FC236}">
                <a16:creationId xmlns:a16="http://schemas.microsoft.com/office/drawing/2014/main" id="{C0A3825F-66E4-4D75-A32B-6A194767C07D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46771" y="2996616"/>
            <a:ext cx="2217507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</a:t>
            </a:r>
          </a:p>
        </p:txBody>
      </p:sp>
      <p:sp>
        <p:nvSpPr>
          <p:cNvPr id="47" name="Marcador de texto 40">
            <a:extLst>
              <a:ext uri="{FF2B5EF4-FFF2-40B4-BE49-F238E27FC236}">
                <a16:creationId xmlns:a16="http://schemas.microsoft.com/office/drawing/2014/main" id="{75BC95B2-2A0B-4600-8DEA-881D97FE4D9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12624" y="3406743"/>
            <a:ext cx="2297013" cy="167351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8" name="Marcador de texto 40">
            <a:extLst>
              <a:ext uri="{FF2B5EF4-FFF2-40B4-BE49-F238E27FC236}">
                <a16:creationId xmlns:a16="http://schemas.microsoft.com/office/drawing/2014/main" id="{678160C2-383A-4E7C-9882-901E9C2ACCB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112624" y="2996616"/>
            <a:ext cx="2297013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</a:t>
            </a:r>
          </a:p>
        </p:txBody>
      </p:sp>
      <p:sp>
        <p:nvSpPr>
          <p:cNvPr id="51" name="Marcador de posición de imagen 2">
            <a:extLst>
              <a:ext uri="{FF2B5EF4-FFF2-40B4-BE49-F238E27FC236}">
                <a16:creationId xmlns:a16="http://schemas.microsoft.com/office/drawing/2014/main" id="{EDF88690-C7C9-40D4-A61F-373255AC0C7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18746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390A20B4-6B07-46D4-988D-DBEB544368D0}"/>
              </a:ext>
            </a:extLst>
          </p:cNvPr>
          <p:cNvSpPr/>
          <p:nvPr userDrawn="1"/>
        </p:nvSpPr>
        <p:spPr>
          <a:xfrm>
            <a:off x="0" y="0"/>
            <a:ext cx="12192000" cy="4169664"/>
          </a:xfrm>
          <a:prstGeom prst="rect">
            <a:avLst/>
          </a:prstGeom>
          <a:blipFill>
            <a:blip r:embed="rId2"/>
            <a:srcRect/>
            <a:stretch>
              <a:fillRect t="-27" b="-2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 descr="Máscara de pincelada">
            <a:extLst>
              <a:ext uri="{FF2B5EF4-FFF2-40B4-BE49-F238E27FC236}">
                <a16:creationId xmlns:a16="http://schemas.microsoft.com/office/drawing/2014/main" id="{711F6639-CBD0-4C8A-8EF9-F2CC36C9EF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 l="-22" r="-2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i="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41A2D-ABDE-480C-AB32-045C191398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4059533"/>
            <a:ext cx="10515600" cy="809566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2437AC-C786-43E7-929A-85563795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fld id="{A9CE58E7-1B30-4DA8-B4F5-E29CC050117E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7720D3E-4D0E-4BDD-B620-8E9C6BCD0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75F94F75-329A-4132-BE8F-030145C97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648138-4C46-4CBA-BAE1-4631A0564817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rgbClr val="8D634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68E6C031-0B7B-4A1F-B78B-87ACBE781CBE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>
                <a:solidFill>
                  <a:schemeClr val="tx2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823827E5-BBC8-407C-8683-18B54D1003FD}"/>
              </a:ext>
            </a:extLst>
          </p:cNvPr>
          <p:cNvCxnSpPr/>
          <p:nvPr userDrawn="1"/>
        </p:nvCxnSpPr>
        <p:spPr>
          <a:xfrm>
            <a:off x="3738000" y="4823455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Subtítulo 2">
            <a:extLst>
              <a:ext uri="{FF2B5EF4-FFF2-40B4-BE49-F238E27FC236}">
                <a16:creationId xmlns:a16="http://schemas.microsoft.com/office/drawing/2014/main" id="{07FA0C7A-BDB4-41ED-8B06-85890DD70D92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4901618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450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7C2F7-CB66-4CB8-B26F-7B3C64D57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6" y="757392"/>
            <a:ext cx="10515600" cy="704696"/>
          </a:xfrm>
        </p:spPr>
        <p:txBody>
          <a:bodyPr rtlCol="0" anchor="b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dirty="0"/>
              <a:t>HAGA CLIC PARA EDITAR EL ESTILO DEL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9FEDE1-14F2-46B9-85D8-8B68DB5F2E5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7069FC09-58F1-47E8-B7C1-B82F1844D96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400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8784BEA-5E31-4B76-8435-68BD500D0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98865A-FAB6-4495-B8BC-2FCC3062E93E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19BEDD-A744-40CE-9FA6-391AD6FC3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C093815F-F490-4307-9E87-AAF436C7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D39C86C5-91F0-4083-8CE5-1B547E5FEA06}"/>
              </a:ext>
            </a:extLst>
          </p:cNvPr>
          <p:cNvCxnSpPr/>
          <p:nvPr userDrawn="1"/>
        </p:nvCxnSpPr>
        <p:spPr>
          <a:xfrm>
            <a:off x="3738000" y="1554169"/>
            <a:ext cx="4716000" cy="0"/>
          </a:xfrm>
          <a:prstGeom prst="line">
            <a:avLst/>
          </a:prstGeom>
          <a:ln w="127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Subtítulo 2">
            <a:extLst>
              <a:ext uri="{FF2B5EF4-FFF2-40B4-BE49-F238E27FC236}">
                <a16:creationId xmlns:a16="http://schemas.microsoft.com/office/drawing/2014/main" id="{A617DA88-4765-4225-9C56-CD0FFD9D7673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838200" y="1632332"/>
            <a:ext cx="10515600" cy="52631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400" i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14" name="Marcador de texto 40">
            <a:extLst>
              <a:ext uri="{FF2B5EF4-FFF2-40B4-BE49-F238E27FC236}">
                <a16:creationId xmlns:a16="http://schemas.microsoft.com/office/drawing/2014/main" id="{2E228B39-E69E-4928-A3B9-E0820CF9C19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382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7" name="Marcador de posición de contenido 3">
            <a:extLst>
              <a:ext uri="{FF2B5EF4-FFF2-40B4-BE49-F238E27FC236}">
                <a16:creationId xmlns:a16="http://schemas.microsoft.com/office/drawing/2014/main" id="{5400C05A-142B-49F8-AC8C-60DBCE7C4B58}"/>
              </a:ext>
            </a:extLst>
          </p:cNvPr>
          <p:cNvSpPr>
            <a:spLocks noGrp="1"/>
          </p:cNvSpPr>
          <p:nvPr>
            <p:ph sz="half" idx="50" hasCustomPrompt="1"/>
          </p:nvPr>
        </p:nvSpPr>
        <p:spPr>
          <a:xfrm>
            <a:off x="8041800" y="2998971"/>
            <a:ext cx="3312000" cy="252820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 i="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9" name="Marcador de texto 40">
            <a:extLst>
              <a:ext uri="{FF2B5EF4-FFF2-40B4-BE49-F238E27FC236}">
                <a16:creationId xmlns:a16="http://schemas.microsoft.com/office/drawing/2014/main" id="{BA84A100-E46E-4A91-8A0C-75C717CDFB6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4400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0" name="Marcador de texto 40">
            <a:extLst>
              <a:ext uri="{FF2B5EF4-FFF2-40B4-BE49-F238E27FC236}">
                <a16:creationId xmlns:a16="http://schemas.microsoft.com/office/drawing/2014/main" id="{DB13281D-9A7C-4ED9-86E0-B903E8AE724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041800" y="2593413"/>
            <a:ext cx="3312000" cy="343264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700" b="1" i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21" name="Marcador de posición de imagen 2">
            <a:extLst>
              <a:ext uri="{FF2B5EF4-FFF2-40B4-BE49-F238E27FC236}">
                <a16:creationId xmlns:a16="http://schemas.microsoft.com/office/drawing/2014/main" id="{F2ACB6B7-AA9C-4400-AE52-4698E1110F22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43519" y="5736021"/>
            <a:ext cx="824400" cy="571500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4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908543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EE8E21-DA8C-48C2-84A8-3E52CDB57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7AC391D3-C433-4A10-BCCB-AC8D64640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21464C9-3D68-47CD-9063-9947FA3963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28674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pPr rtl="0"/>
            <a:fld id="{85C9E941-3FB7-4A0B-92D0-A4F497B4CB63}" type="datetime1">
              <a:rPr lang="es-ES" noProof="0" smtClean="0"/>
              <a:t>07/09/2021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C0211C0-B516-4F22-84A2-69B5EEFB4E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51740" y="28674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935D5E2-D6AF-47D7-B943-C9FAB666B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2678" y="5976001"/>
            <a:ext cx="4285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F470E458-E7C2-4395-B75D-476A174CEE45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AA0AC1CF-7888-4B0B-B751-F9C83F4B7C06}"/>
              </a:ext>
            </a:extLst>
          </p:cNvPr>
          <p:cNvSpPr/>
          <p:nvPr userDrawn="1"/>
        </p:nvSpPr>
        <p:spPr>
          <a:xfrm>
            <a:off x="11066240" y="5998544"/>
            <a:ext cx="320040" cy="32004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54073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6" r:id="rId4"/>
    <p:sldLayoutId id="2147483657" r:id="rId5"/>
    <p:sldLayoutId id="2147483658" r:id="rId6"/>
    <p:sldLayoutId id="2147483659" r:id="rId7"/>
    <p:sldLayoutId id="2147483654" r:id="rId8"/>
    <p:sldLayoutId id="2147483652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6" r:id="rId25"/>
    <p:sldLayoutId id="2147483675" r:id="rId26"/>
    <p:sldLayoutId id="2147483655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4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pos="5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6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jpe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11" Type="http://schemas.openxmlformats.org/officeDocument/2006/relationships/image" Target="../media/image3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0BDA37A0-5B4C-408D-AA8C-D74A602CA95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tretch>
            <a:fillRect/>
          </a:stretch>
        </p:blipFill>
        <p:spPr>
          <a:xfrm>
            <a:off x="953091" y="1091242"/>
            <a:ext cx="1646237" cy="713116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C771BA1-104B-437A-BD2C-C1120088E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924" y="3482148"/>
            <a:ext cx="4944684" cy="1967770"/>
          </a:xfrm>
        </p:spPr>
        <p:txBody>
          <a:bodyPr rtlCol="0">
            <a:noAutofit/>
          </a:bodyPr>
          <a:lstStyle/>
          <a:p>
            <a:pPr rtl="0"/>
            <a:r>
              <a:rPr lang="es-419" sz="4400" dirty="0"/>
              <a:t>Gestión de pedidos para el restaurante Jenga</a:t>
            </a:r>
            <a:endParaRPr lang="ru-RU" sz="4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2F902E-562E-4C59-9195-659D40C6A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924" y="5647253"/>
            <a:ext cx="6238970" cy="1108654"/>
          </a:xfrm>
        </p:spPr>
        <p:txBody>
          <a:bodyPr rtlCol="0"/>
          <a:lstStyle/>
          <a:p>
            <a:r>
              <a:rPr lang="es-419" sz="1200" dirty="0"/>
              <a:t>Integrantes: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Maria Belen Ceron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Alex Chicaiza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Elian Llorente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24A4D2-D8F2-4774-A1DB-CB0E8FCA20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761829" y="458721"/>
            <a:ext cx="2310127" cy="23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92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DE623C-60DA-4DE9-8E8F-6A1D19BE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F915892-6C96-4070-A52E-59FE0F08151F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46C847AA-C227-4CDE-8C34-F42C7208BA22}"/>
              </a:ext>
            </a:extLst>
          </p:cNvPr>
          <p:cNvSpPr txBox="1">
            <a:spLocks/>
          </p:cNvSpPr>
          <p:nvPr/>
        </p:nvSpPr>
        <p:spPr>
          <a:xfrm>
            <a:off x="876000" y="867173"/>
            <a:ext cx="5220000" cy="34326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rgbClr val="9D0000"/>
                </a:solidFill>
                <a:latin typeface="+mj-lt"/>
              </a:rPr>
              <a:t>1.5.3 Factibilidad Económica</a:t>
            </a:r>
            <a:endParaRPr lang="ru-RU" sz="2400" b="1" dirty="0">
              <a:solidFill>
                <a:srgbClr val="9D0000"/>
              </a:solidFill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02EC475-0DEC-4883-B67B-50CF3A338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9864CE6-6511-4F6C-A8DE-F67EF4EB0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716" y="1743696"/>
            <a:ext cx="8756568" cy="314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382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9770F097-FCA0-4C75-9178-DECBA8E929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272882" y="2124562"/>
            <a:ext cx="1646237" cy="713116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sz="3000" dirty="0"/>
              <a:t>CAPITULO II</a:t>
            </a:r>
            <a:endParaRPr lang="ru-RU" sz="3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pPr rtl="0"/>
              <a:t>11</a:t>
            </a:fld>
            <a:endParaRPr lang="ru-RU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DB93CE-FFCB-496E-BBF4-16C0F9E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5105212" y="1623057"/>
            <a:ext cx="1981576" cy="19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886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2.1 Modelamiento del Negocio y sus Entregables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99BDFE3-FEDF-425B-A668-58B7892B366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2.1.1 Documentos de Caso de Uso Historias de Usuario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49118EF5-0762-4DED-9E40-F7533D239395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12</a:t>
            </a:fld>
            <a:endParaRPr lang="ru-RU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A21BE0E-A72E-4D92-BBB2-D94292481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22" name="Imagen 21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2AF5363A-77D5-499F-9370-2BCB9445F4E8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172835" y="2328888"/>
            <a:ext cx="8444927" cy="41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2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13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37B44860-D54A-41C9-9A7B-D4BDB9FB3F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12218" y="1088582"/>
            <a:ext cx="9155403" cy="45056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49D55AF-FCA2-4EAF-B071-1238DB748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71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14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1B1A26BB-9099-4A03-8F7D-7445CBAEEC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76251" y="831315"/>
            <a:ext cx="9679478" cy="46650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31AA12-A090-43A2-9997-D5F50DD9DA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2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15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6" name="Imagen 5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A02D537-96DA-4B4E-83CC-BAC3F97D6C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70378" y="835756"/>
            <a:ext cx="10123172" cy="462082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62EEB7-C045-4AB5-86B3-32C50621A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9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16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7" name="Imagen 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A6464CF0-EBF3-4089-92A2-63040DDF86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45014" y="863792"/>
            <a:ext cx="9791926" cy="44039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88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2.2 Definición de Requerimientos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99BDFE3-FEDF-425B-A668-58B7892B366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2.2.1 Especificación de Requerimientos de Software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49118EF5-0762-4DED-9E40-F7533D239395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17</a:t>
            </a:fld>
            <a:endParaRPr lang="ru-RU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A21BE0E-A72E-4D92-BBB2-D94292481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6070B34-41D7-4582-84E4-75DAD4724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923313"/>
              </p:ext>
            </p:extLst>
          </p:nvPr>
        </p:nvGraphicFramePr>
        <p:xfrm>
          <a:off x="2497112" y="2060990"/>
          <a:ext cx="7525778" cy="47146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09247">
                  <a:extLst>
                    <a:ext uri="{9D8B030D-6E8A-4147-A177-3AD203B41FA5}">
                      <a16:colId xmlns:a16="http://schemas.microsoft.com/office/drawing/2014/main" val="2019445336"/>
                    </a:ext>
                  </a:extLst>
                </a:gridCol>
                <a:gridCol w="5816531">
                  <a:extLst>
                    <a:ext uri="{9D8B030D-6E8A-4147-A177-3AD203B41FA5}">
                      <a16:colId xmlns:a16="http://schemas.microsoft.com/office/drawing/2014/main" val="2529965538"/>
                    </a:ext>
                  </a:extLst>
                </a:gridCol>
              </a:tblGrid>
              <a:tr h="2827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REQ01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609905926"/>
                  </a:ext>
                </a:extLst>
              </a:tr>
              <a:tr h="237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Agregar productos al carrito de compras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1008100679"/>
                  </a:ext>
                </a:extLst>
              </a:tr>
              <a:tr h="237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Actor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99442727"/>
                  </a:ext>
                </a:extLst>
              </a:tr>
              <a:tr h="52979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Añadir productos al carrito de compras y que se queden hasta que se decida realizar o no la compra.</a:t>
                      </a:r>
                      <a:endParaRPr lang="es-419" sz="11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840593628"/>
                  </a:ext>
                </a:extLst>
              </a:tr>
              <a:tr h="237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chemeClr val="tx1"/>
                          </a:solidFill>
                          <a:effectLst/>
                        </a:rPr>
                        <a:t>Entradas</a:t>
                      </a:r>
                      <a:endParaRPr lang="es-419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</a:rPr>
                        <a:t>Cantidad de productos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123620808"/>
                  </a:ext>
                </a:extLst>
              </a:tr>
              <a:tr h="73219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Aumentar la cantidad de productos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Añadir al carrito</a:t>
                      </a:r>
                      <a:endParaRPr lang="es-419" sz="11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1525971772"/>
                  </a:ext>
                </a:extLst>
              </a:tr>
              <a:tr h="4848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1. Agregar la cantidad del producto a comprar.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2. Dar clic en el botón "Añadir al carrito"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3438337625"/>
                  </a:ext>
                </a:extLst>
              </a:tr>
              <a:tr h="67596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Verificar que en el carrito de compras se haya añadido de manera correcta el producto seleccionado (Producto, cantidad, precio unitario, precio total) y además el uso de pruebas unitarias</a:t>
                      </a:r>
                      <a:endParaRPr lang="es-419" sz="11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3716985924"/>
                  </a:ext>
                </a:extLst>
              </a:tr>
              <a:tr h="3836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</a:rPr>
                        <a:t>Realizar la compra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2297054112"/>
                  </a:ext>
                </a:extLst>
              </a:tr>
              <a:tr h="3836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1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Si no hay nada en el carrito de compras no se puede realizar ninguna compra</a:t>
                      </a:r>
                      <a:endParaRPr lang="es-419" sz="11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3608822924"/>
                  </a:ext>
                </a:extLst>
              </a:tr>
              <a:tr h="2374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1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1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507" marR="49507" marT="49507" marB="49507"/>
                </a:tc>
                <a:extLst>
                  <a:ext uri="{0D108BD9-81ED-4DB2-BD59-A6C34878D82A}">
                    <a16:rowId xmlns:a16="http://schemas.microsoft.com/office/drawing/2014/main" val="3679308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7518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18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5BAE9E83-BE1A-4123-98D8-7FA212978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77292"/>
              </p:ext>
            </p:extLst>
          </p:nvPr>
        </p:nvGraphicFramePr>
        <p:xfrm>
          <a:off x="2524974" y="773570"/>
          <a:ext cx="8160351" cy="54496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3368">
                  <a:extLst>
                    <a:ext uri="{9D8B030D-6E8A-4147-A177-3AD203B41FA5}">
                      <a16:colId xmlns:a16="http://schemas.microsoft.com/office/drawing/2014/main" val="4266544543"/>
                    </a:ext>
                  </a:extLst>
                </a:gridCol>
                <a:gridCol w="6306983">
                  <a:extLst>
                    <a:ext uri="{9D8B030D-6E8A-4147-A177-3AD203B41FA5}">
                      <a16:colId xmlns:a16="http://schemas.microsoft.com/office/drawing/2014/main" val="1089625925"/>
                    </a:ext>
                  </a:extLst>
                </a:gridCol>
              </a:tblGrid>
              <a:tr h="2984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REQ02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1845753035"/>
                  </a:ext>
                </a:extLst>
              </a:tr>
              <a:tr h="306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Eliminar productos del carrito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2518267031"/>
                  </a:ext>
                </a:extLst>
              </a:tr>
              <a:tr h="306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Autor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328875525"/>
                  </a:ext>
                </a:extLst>
              </a:tr>
              <a:tr h="4939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El aplicativo deberá permitir eliminar productos que no deseados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1997228172"/>
                  </a:ext>
                </a:extLst>
              </a:tr>
              <a:tr h="306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  Entradas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Quitar productos del carrito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1721418929"/>
                  </a:ext>
                </a:extLst>
              </a:tr>
              <a:tr h="942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Disminuir la cantidad del producto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Quitar del carrito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2805325751"/>
                  </a:ext>
                </a:extLst>
              </a:tr>
              <a:tr h="9999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1. Dar clic en el botón "Eliminar"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2. Dar clic en "Aceptar" del cuadro de diálogo que se despliegue para conocer que en realidad se desea eliminar el producto o fue equivocación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4062725772"/>
                  </a:ext>
                </a:extLst>
              </a:tr>
              <a:tr h="5031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Verificar que en el carrito de compras ya no esté el producto que se eliminó y usar pruebas unitarias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2317069948"/>
                  </a:ext>
                </a:extLst>
              </a:tr>
              <a:tr h="4939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Eliminar productos del carrito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2285460433"/>
                  </a:ext>
                </a:extLst>
              </a:tr>
              <a:tr h="49396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Si no hay nada en el carrito no se puede quitar productos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875652348"/>
                  </a:ext>
                </a:extLst>
              </a:tr>
              <a:tr h="30603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9793" marR="49793" marT="49793" marB="49793"/>
                </a:tc>
                <a:extLst>
                  <a:ext uri="{0D108BD9-81ED-4DB2-BD59-A6C34878D82A}">
                    <a16:rowId xmlns:a16="http://schemas.microsoft.com/office/drawing/2014/main" val="3983650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5062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19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C55AA89-56C5-405B-A364-985B6D78F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355213"/>
              </p:ext>
            </p:extLst>
          </p:nvPr>
        </p:nvGraphicFramePr>
        <p:xfrm>
          <a:off x="2416072" y="635127"/>
          <a:ext cx="7873147" cy="52357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8139">
                  <a:extLst>
                    <a:ext uri="{9D8B030D-6E8A-4147-A177-3AD203B41FA5}">
                      <a16:colId xmlns:a16="http://schemas.microsoft.com/office/drawing/2014/main" val="2231420114"/>
                    </a:ext>
                  </a:extLst>
                </a:gridCol>
                <a:gridCol w="6085008">
                  <a:extLst>
                    <a:ext uri="{9D8B030D-6E8A-4147-A177-3AD203B41FA5}">
                      <a16:colId xmlns:a16="http://schemas.microsoft.com/office/drawing/2014/main" val="1490630629"/>
                    </a:ext>
                  </a:extLst>
                </a:gridCol>
              </a:tblGrid>
              <a:tr h="28815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REQ03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44979692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Registrar el total de pago productos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566643287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Actor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1083647762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Pagar productos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1278120922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Entradas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Los productos del carrito de compras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049290811"/>
                  </a:ext>
                </a:extLst>
              </a:tr>
              <a:tr h="646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Vista del total de pago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533088432"/>
                  </a:ext>
                </a:extLst>
              </a:tr>
              <a:tr h="84430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1. Dar clic en el visualizar pago.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2. </a:t>
                      </a:r>
                      <a:r>
                        <a:rPr lang="es-419" sz="1200" dirty="0" err="1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Click</a:t>
                      </a: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 en "Aceptar" (cuadro de información que muestra el total en dólares). 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388145331"/>
                  </a:ext>
                </a:extLst>
              </a:tr>
              <a:tr h="5312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Tener productos dentro del carrito de compras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2989577319"/>
                  </a:ext>
                </a:extLst>
              </a:tr>
              <a:tr h="53121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Compra realizada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3111978002"/>
                  </a:ext>
                </a:extLst>
              </a:tr>
              <a:tr h="7311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Verificar que el total de pago esté calculado de forma correcta de acuerdo con los productos seleccionados con uso de pruebas unitarias.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2013553422"/>
                  </a:ext>
                </a:extLst>
              </a:tr>
              <a:tr h="33134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4298" marR="54298" marT="54298" marB="54298"/>
                </a:tc>
                <a:extLst>
                  <a:ext uri="{0D108BD9-81ED-4DB2-BD59-A6C34878D82A}">
                    <a16:rowId xmlns:a16="http://schemas.microsoft.com/office/drawing/2014/main" val="24838844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612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2FC0C4-7B6C-4E9A-8274-2FC40023F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" sz="3600" dirty="0"/>
              <a:t>Resumen Ejecutivo</a:t>
            </a:r>
            <a:endParaRPr lang="ru-RU" sz="3600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5A4E51-65D1-4F1C-B66B-51A1E5DC03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419" sz="24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 presente proyecto tiene como finalidad presentar el análisis y diseño de un software que gestionará pedidos a domicilio para el restaurante Jenga</a:t>
            </a:r>
            <a:endParaRPr lang="es" sz="2800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3C008318-AEAE-4C05-A89F-775467434FA0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09C25A8-B8DD-4EB6-91B0-C2BB5DA7F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2882" y="5976001"/>
            <a:ext cx="366756" cy="365125"/>
          </a:xfrm>
        </p:spPr>
        <p:txBody>
          <a:bodyPr rtlCol="0"/>
          <a:lstStyle/>
          <a:p>
            <a:pPr rtl="0"/>
            <a:r>
              <a:rPr lang="es">
                <a:solidFill>
                  <a:srgbClr val="FFFFFF"/>
                </a:solidFill>
              </a:rPr>
              <a:t>0</a:t>
            </a:r>
            <a:fld id="{F470E458-E7C2-4395-B75D-476A174CEE45}" type="slidenum">
              <a:rPr lang="ru-RU" smtClean="0">
                <a:solidFill>
                  <a:srgbClr val="FFFFFF"/>
                </a:solidFill>
              </a:rPr>
              <a:pPr rtl="0"/>
              <a:t>2</a:t>
            </a:fld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4B04915-AE7B-4253-B2B0-FB200601C2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1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20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4DDB408-5786-4DB3-8286-1F2570C44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85934"/>
              </p:ext>
            </p:extLst>
          </p:nvPr>
        </p:nvGraphicFramePr>
        <p:xfrm>
          <a:off x="2143017" y="623780"/>
          <a:ext cx="8621062" cy="56104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58004">
                  <a:extLst>
                    <a:ext uri="{9D8B030D-6E8A-4147-A177-3AD203B41FA5}">
                      <a16:colId xmlns:a16="http://schemas.microsoft.com/office/drawing/2014/main" val="845206610"/>
                    </a:ext>
                  </a:extLst>
                </a:gridCol>
                <a:gridCol w="6663058">
                  <a:extLst>
                    <a:ext uri="{9D8B030D-6E8A-4147-A177-3AD203B41FA5}">
                      <a16:colId xmlns:a16="http://schemas.microsoft.com/office/drawing/2014/main" val="3103589907"/>
                    </a:ext>
                  </a:extLst>
                </a:gridCol>
              </a:tblGrid>
              <a:tr h="671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</a:t>
                      </a: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4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4163575958"/>
                  </a:ext>
                </a:extLst>
              </a:tr>
              <a:tr h="302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Registrar al cliente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625869703"/>
                  </a:ext>
                </a:extLst>
              </a:tr>
              <a:tr h="302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Actor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2894722284"/>
                  </a:ext>
                </a:extLst>
              </a:tr>
              <a:tr h="486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Identificar los productos que han sido pedidos por determinado 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369983945"/>
                  </a:ext>
                </a:extLst>
              </a:tr>
              <a:tr h="486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Entradas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Los </a:t>
                      </a: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datos ingresados en el formulario por parte del 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1424271946"/>
                  </a:ext>
                </a:extLst>
              </a:tr>
              <a:tr h="6144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419" sz="1200" u="none" strike="noStrike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Vista del </a:t>
                      </a:r>
                      <a:r>
                        <a:rPr lang="es-419" sz="1200" u="none" strike="noStrike">
                          <a:solidFill>
                            <a:srgbClr val="60370F"/>
                          </a:solidFill>
                          <a:effectLst/>
                        </a:rPr>
                        <a:t>pedido completo</a:t>
                      </a:r>
                      <a:endParaRPr lang="es-419" sz="1200" u="none" strike="noStrike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4286509208"/>
                  </a:ext>
                </a:extLst>
              </a:tr>
              <a:tr h="7987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1. Ingresar los datos personales del usuario en el formulario (Nombre, Teléfono y Dirección)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2. Dar clic en "Siguiente"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1992869378"/>
                  </a:ext>
                </a:extLst>
              </a:tr>
              <a:tr h="486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Tener los datos del 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2676080373"/>
                  </a:ext>
                </a:extLst>
              </a:tr>
              <a:tr h="486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Usuario registrado exitosamente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2674764799"/>
                  </a:ext>
                </a:extLst>
              </a:tr>
              <a:tr h="67116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Verificar que el usuario nuevo se haya registrado correctamente en la base de datos y usar pruebas unitarias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3676572974"/>
                  </a:ext>
                </a:extLst>
              </a:tr>
              <a:tr h="30250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0722" marR="50722" marT="50722" marB="50722"/>
                </a:tc>
                <a:extLst>
                  <a:ext uri="{0D108BD9-81ED-4DB2-BD59-A6C34878D82A}">
                    <a16:rowId xmlns:a16="http://schemas.microsoft.com/office/drawing/2014/main" val="2068665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05800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624184-C7B1-4048-9171-F1C869C9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21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817AEED-2882-467F-A75C-D7B9339BE5B9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1D322B6-9A58-4741-9686-B00CB41AB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2089B170-E9FE-404B-89EF-4C0557DA9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819525"/>
              </p:ext>
            </p:extLst>
          </p:nvPr>
        </p:nvGraphicFramePr>
        <p:xfrm>
          <a:off x="2148594" y="628674"/>
          <a:ext cx="8493408" cy="53385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29012">
                  <a:extLst>
                    <a:ext uri="{9D8B030D-6E8A-4147-A177-3AD203B41FA5}">
                      <a16:colId xmlns:a16="http://schemas.microsoft.com/office/drawing/2014/main" val="834343286"/>
                    </a:ext>
                  </a:extLst>
                </a:gridCol>
                <a:gridCol w="6564396">
                  <a:extLst>
                    <a:ext uri="{9D8B030D-6E8A-4147-A177-3AD203B41FA5}">
                      <a16:colId xmlns:a16="http://schemas.microsoft.com/office/drawing/2014/main" val="971151759"/>
                    </a:ext>
                  </a:extLst>
                </a:gridCol>
              </a:tblGrid>
              <a:tr h="703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Id. Requerimiento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REQ05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836900399"/>
                  </a:ext>
                </a:extLst>
              </a:tr>
              <a:tr h="315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Nombre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Registrar el pedido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709739915"/>
                  </a:ext>
                </a:extLst>
              </a:tr>
              <a:tr h="315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Actor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2327089479"/>
                  </a:ext>
                </a:extLst>
              </a:tr>
              <a:tr h="509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Descripción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Registrar de manera automática un determinado pedido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3540370868"/>
                  </a:ext>
                </a:extLst>
              </a:tr>
              <a:tr h="509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Entradas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Los </a:t>
                      </a: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datos ingresados en el formulario por parte del usuario y los productos del carrito de compras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2253846527"/>
                  </a:ext>
                </a:extLst>
              </a:tr>
              <a:tr h="63035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Salidas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Interfaz del Sistema:</a:t>
                      </a:r>
                    </a:p>
                    <a:p>
                      <a:pPr marL="342900" lvl="0" indent="-342900">
                        <a:lnSpc>
                          <a:spcPct val="107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●"/>
                      </a:pPr>
                      <a:r>
                        <a:rPr lang="es-419" sz="1200" u="none" strike="noStrike" dirty="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Vista de</a:t>
                      </a:r>
                      <a:r>
                        <a:rPr lang="es-419" sz="1200" u="none" strike="noStrike" dirty="0">
                          <a:solidFill>
                            <a:srgbClr val="60370F"/>
                          </a:solidFill>
                          <a:effectLst/>
                        </a:rPr>
                        <a:t> la página de inicio</a:t>
                      </a:r>
                      <a:endParaRPr lang="es-419" sz="1200" u="none" strike="noStrike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655895696"/>
                  </a:ext>
                </a:extLst>
              </a:tr>
              <a:tr h="315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Proceso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1. Dar clic en "Ordenar"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4053105647"/>
                  </a:ext>
                </a:extLst>
              </a:tr>
              <a:tr h="509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Precondiciones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Tener productos dentro del carrito de compras y los datos del usuario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3060905231"/>
                  </a:ext>
                </a:extLst>
              </a:tr>
              <a:tr h="509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Post condiciones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  <a:highlight>
                            <a:srgbClr val="FFFFFF"/>
                          </a:highlight>
                        </a:rPr>
                        <a:t>Compra realizada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764453704"/>
                  </a:ext>
                </a:extLst>
              </a:tr>
              <a:tr h="7034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chemeClr val="tx1"/>
                          </a:solidFill>
                          <a:effectLst/>
                        </a:rPr>
                        <a:t>Efectos Colaterales</a:t>
                      </a:r>
                      <a:endParaRPr lang="es-419" sz="12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>
                          <a:solidFill>
                            <a:srgbClr val="60370F"/>
                          </a:solidFill>
                          <a:effectLst/>
                        </a:rPr>
                        <a:t>Verificar que el pedido, detalle del pedido se hayan registrado en la base de datos correctamente y usar pruebas unitarias</a:t>
                      </a:r>
                      <a:endParaRPr lang="es-419" sz="120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2222646503"/>
                  </a:ext>
                </a:extLst>
              </a:tr>
              <a:tr h="3157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chemeClr val="tx1"/>
                          </a:solidFill>
                          <a:effectLst/>
                        </a:rPr>
                        <a:t>Prioridad</a:t>
                      </a:r>
                      <a:endParaRPr lang="es-419" sz="12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200" dirty="0">
                          <a:solidFill>
                            <a:srgbClr val="60370F"/>
                          </a:solidFill>
                          <a:effectLst/>
                        </a:rPr>
                        <a:t>Alta</a:t>
                      </a:r>
                      <a:endParaRPr lang="es-419" sz="1200" dirty="0">
                        <a:solidFill>
                          <a:srgbClr val="60370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5404" marR="55404" marT="55404" marB="55404"/>
                </a:tc>
                <a:extLst>
                  <a:ext uri="{0D108BD9-81ED-4DB2-BD59-A6C34878D82A}">
                    <a16:rowId xmlns:a16="http://schemas.microsoft.com/office/drawing/2014/main" val="1121231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759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2.2.2 Especificación de Casos de Uso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/>
          <a:lstStyle/>
          <a:p>
            <a:pPr rtl="0"/>
            <a:r>
              <a:rPr lang="es" dirty="0"/>
              <a:t>Escriba el subtítulo aquí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22</a:t>
            </a:fld>
            <a:endParaRPr lang="ru-RU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ECEAC4C5-6044-4465-9DC4-7EB4F7B60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41" y="1767214"/>
            <a:ext cx="8301988" cy="439134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9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2.3 Análisis y Diseño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8971" y="131265"/>
            <a:ext cx="3831454" cy="569330"/>
          </a:xfrm>
        </p:spPr>
        <p:txBody>
          <a:bodyPr rtlCol="0"/>
          <a:lstStyle/>
          <a:p>
            <a:pPr rtl="0"/>
            <a:r>
              <a:rPr lang="es-419" dirty="0"/>
              <a:t>2.3.1 Modelo Conceptual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23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935F8EA2-B2D7-43FB-8E5C-E391B20B1F7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6386" y="620867"/>
            <a:ext cx="3656624" cy="6105868"/>
          </a:xfrm>
          <a:prstGeom prst="rect">
            <a:avLst/>
          </a:prstGeom>
        </p:spPr>
      </p:pic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8B8C5401-5BBF-4822-B795-B1CC236031B7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8338824" y="459958"/>
            <a:ext cx="3853175" cy="6398041"/>
          </a:xfrm>
          <a:prstGeom prst="rect">
            <a:avLst/>
          </a:prstGeom>
        </p:spPr>
      </p:pic>
      <p:sp>
        <p:nvSpPr>
          <p:cNvPr id="11" name="Subtítulo 4">
            <a:extLst>
              <a:ext uri="{FF2B5EF4-FFF2-40B4-BE49-F238E27FC236}">
                <a16:creationId xmlns:a16="http://schemas.microsoft.com/office/drawing/2014/main" id="{62E9FC4B-9AE4-4CF9-9D8A-3FEEDD776EB1}"/>
              </a:ext>
            </a:extLst>
          </p:cNvPr>
          <p:cNvSpPr txBox="1">
            <a:spLocks/>
          </p:cNvSpPr>
          <p:nvPr/>
        </p:nvSpPr>
        <p:spPr>
          <a:xfrm>
            <a:off x="8082497" y="0"/>
            <a:ext cx="3831454" cy="56933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dirty="0"/>
              <a:t>2.3.2 Modelo Lógico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48511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2.3 Análisis y Diseño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4180273" y="1658224"/>
            <a:ext cx="3831454" cy="569330"/>
          </a:xfrm>
        </p:spPr>
        <p:txBody>
          <a:bodyPr rtlCol="0"/>
          <a:lstStyle/>
          <a:p>
            <a:pPr rtl="0"/>
            <a:r>
              <a:rPr lang="es-419" dirty="0"/>
              <a:t>2.3.3 Modelo Físico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24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12" name="Imagen 11" descr="Diagrama&#10;&#10;Descripción generada automáticamente">
            <a:extLst>
              <a:ext uri="{FF2B5EF4-FFF2-40B4-BE49-F238E27FC236}">
                <a16:creationId xmlns:a16="http://schemas.microsoft.com/office/drawing/2014/main" id="{010A804F-8216-4AB5-91DD-4FFF4BA0730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270" y="2408568"/>
            <a:ext cx="8456738" cy="282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5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2.4 Implementación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3418828" y="1477210"/>
            <a:ext cx="5354344" cy="578949"/>
          </a:xfrm>
        </p:spPr>
        <p:txBody>
          <a:bodyPr rtlCol="0">
            <a:normAutofit/>
          </a:bodyPr>
          <a:lstStyle/>
          <a:p>
            <a:pPr rtl="0"/>
            <a:r>
              <a:rPr lang="es-419" dirty="0"/>
              <a:t>2</a:t>
            </a:r>
            <a:r>
              <a:rPr lang="pt-BR" dirty="0"/>
              <a:t>.4.1 Modelo de </a:t>
            </a:r>
            <a:r>
              <a:rPr lang="es-419" dirty="0"/>
              <a:t>Arquitectura</a:t>
            </a:r>
            <a:r>
              <a:rPr lang="pt-BR" dirty="0"/>
              <a:t> General 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25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338C33F-9592-4148-8C4C-7BC23EF06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9877" y="1977850"/>
            <a:ext cx="7272245" cy="44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949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2.4 Implementación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419" dirty="0"/>
              <a:t>2</a:t>
            </a:r>
            <a:r>
              <a:rPr lang="pt-BR" dirty="0"/>
              <a:t>.4.2 Modelo de </a:t>
            </a:r>
            <a:r>
              <a:rPr lang="es-419" dirty="0"/>
              <a:t>Arquitectura</a:t>
            </a:r>
            <a:r>
              <a:rPr lang="pt-BR" dirty="0"/>
              <a:t> Cliente-Servidor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26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8" name="Imagen 7" descr="Arquitectura de aplicación Web centrada en el usuario por capas. | Download  Scientific Diagram">
            <a:extLst>
              <a:ext uri="{FF2B5EF4-FFF2-40B4-BE49-F238E27FC236}">
                <a16:creationId xmlns:a16="http://schemas.microsoft.com/office/drawing/2014/main" id="{0AF896FB-783B-4D68-B320-27F412B6EB3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859" y="2174273"/>
            <a:ext cx="7507503" cy="36689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0698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9770F097-FCA0-4C75-9178-DECBA8E929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272882" y="2124562"/>
            <a:ext cx="1646237" cy="713116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sz="3000" dirty="0"/>
              <a:t>CAPITULO III</a:t>
            </a:r>
            <a:endParaRPr lang="ru-RU" sz="3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pPr rtl="0"/>
              <a:t>27</a:t>
            </a:fld>
            <a:endParaRPr lang="ru-RU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DB93CE-FFCB-496E-BBF4-16C0F9E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5105212" y="1623057"/>
            <a:ext cx="1981576" cy="19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9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28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Agregar Comida</a:t>
            </a:r>
            <a:endParaRPr lang="ru-RU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3041646-5AC3-464D-A8D4-2CCBC8C9BA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389424"/>
              </p:ext>
            </p:extLst>
          </p:nvPr>
        </p:nvGraphicFramePr>
        <p:xfrm>
          <a:off x="2691317" y="4806667"/>
          <a:ext cx="7408025" cy="14304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3345">
                  <a:extLst>
                    <a:ext uri="{9D8B030D-6E8A-4147-A177-3AD203B41FA5}">
                      <a16:colId xmlns:a16="http://schemas.microsoft.com/office/drawing/2014/main" val="2761295522"/>
                    </a:ext>
                  </a:extLst>
                </a:gridCol>
                <a:gridCol w="2246160">
                  <a:extLst>
                    <a:ext uri="{9D8B030D-6E8A-4147-A177-3AD203B41FA5}">
                      <a16:colId xmlns:a16="http://schemas.microsoft.com/office/drawing/2014/main" val="3182224048"/>
                    </a:ext>
                  </a:extLst>
                </a:gridCol>
                <a:gridCol w="2159260">
                  <a:extLst>
                    <a:ext uri="{9D8B030D-6E8A-4147-A177-3AD203B41FA5}">
                      <a16:colId xmlns:a16="http://schemas.microsoft.com/office/drawing/2014/main" val="889870622"/>
                    </a:ext>
                  </a:extLst>
                </a:gridCol>
                <a:gridCol w="2159260">
                  <a:extLst>
                    <a:ext uri="{9D8B030D-6E8A-4147-A177-3AD203B41FA5}">
                      <a16:colId xmlns:a16="http://schemas.microsoft.com/office/drawing/2014/main" val="3465557253"/>
                    </a:ext>
                  </a:extLst>
                </a:gridCol>
              </a:tblGrid>
              <a:tr h="46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N</a:t>
                      </a:r>
                      <a:r>
                        <a:rPr lang="es-EC" sz="1500" baseline="30000">
                          <a:effectLst/>
                        </a:rPr>
                        <a:t>o</a:t>
                      </a:r>
                      <a:r>
                        <a:rPr lang="es-EC" sz="1500">
                          <a:effectLst/>
                        </a:rPr>
                        <a:t> Caso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Clase de equivalencia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Agregar-comida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Respuestas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extLst>
                  <a:ext uri="{0D108BD9-81ED-4DB2-BD59-A6C34878D82A}">
                    <a16:rowId xmlns:a16="http://schemas.microsoft.com/office/drawing/2014/main" val="492559685"/>
                  </a:ext>
                </a:extLst>
              </a:tr>
              <a:tr h="46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1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1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Agregar al carrito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Se muestra en el carrito de compras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extLst>
                  <a:ext uri="{0D108BD9-81ED-4DB2-BD59-A6C34878D82A}">
                    <a16:rowId xmlns:a16="http://schemas.microsoft.com/office/drawing/2014/main" val="246378113"/>
                  </a:ext>
                </a:extLst>
              </a:tr>
              <a:tr h="4676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2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2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-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 dirty="0">
                          <a:effectLst/>
                        </a:rPr>
                        <a:t>No se muestra nada en el carrito de compras</a:t>
                      </a:r>
                      <a:endParaRPr lang="es-419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9383" marR="89383" marT="0" marB="0"/>
                </a:tc>
                <a:extLst>
                  <a:ext uri="{0D108BD9-81ED-4DB2-BD59-A6C34878D82A}">
                    <a16:rowId xmlns:a16="http://schemas.microsoft.com/office/drawing/2014/main" val="1542301614"/>
                  </a:ext>
                </a:extLst>
              </a:tr>
            </a:tbl>
          </a:graphicData>
        </a:graphic>
      </p:graphicFrame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DFE65E5A-46EA-46D3-AFA8-B05DB9AD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620785"/>
              </p:ext>
            </p:extLst>
          </p:nvPr>
        </p:nvGraphicFramePr>
        <p:xfrm>
          <a:off x="2361550" y="2938811"/>
          <a:ext cx="8214659" cy="13234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54304">
                  <a:extLst>
                    <a:ext uri="{9D8B030D-6E8A-4147-A177-3AD203B41FA5}">
                      <a16:colId xmlns:a16="http://schemas.microsoft.com/office/drawing/2014/main" val="3309533727"/>
                    </a:ext>
                  </a:extLst>
                </a:gridCol>
                <a:gridCol w="2778851">
                  <a:extLst>
                    <a:ext uri="{9D8B030D-6E8A-4147-A177-3AD203B41FA5}">
                      <a16:colId xmlns:a16="http://schemas.microsoft.com/office/drawing/2014/main" val="2239307917"/>
                    </a:ext>
                  </a:extLst>
                </a:gridCol>
                <a:gridCol w="3381504">
                  <a:extLst>
                    <a:ext uri="{9D8B030D-6E8A-4147-A177-3AD203B41FA5}">
                      <a16:colId xmlns:a16="http://schemas.microsoft.com/office/drawing/2014/main" val="4032613744"/>
                    </a:ext>
                  </a:extLst>
                </a:gridCol>
              </a:tblGrid>
              <a:tr h="46942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Condición de entrada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Clases validas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Clases Invalidas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extLst>
                  <a:ext uri="{0D108BD9-81ED-4DB2-BD59-A6C34878D82A}">
                    <a16:rowId xmlns:a16="http://schemas.microsoft.com/office/drawing/2014/main" val="513753542"/>
                  </a:ext>
                </a:extLst>
              </a:tr>
              <a:tr h="8466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Agregar-comida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(1) clic sobre el botón “Agregar al carrito”</a:t>
                      </a:r>
                      <a:endParaRPr lang="es-419" sz="15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>
                          <a:effectLst/>
                        </a:rPr>
                        <a:t> </a:t>
                      </a:r>
                      <a:endParaRPr lang="es-419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500" dirty="0">
                          <a:effectLst/>
                        </a:rPr>
                        <a:t>(2) clic sobre botón distinto al de “Agregar al carrito”</a:t>
                      </a:r>
                      <a:endParaRPr lang="es-419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2060" marR="92060" marT="0" marB="0"/>
                </a:tc>
                <a:extLst>
                  <a:ext uri="{0D108BD9-81ED-4DB2-BD59-A6C34878D82A}">
                    <a16:rowId xmlns:a16="http://schemas.microsoft.com/office/drawing/2014/main" val="3474327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1305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29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Agregar Comida</a:t>
            </a:r>
            <a:endParaRPr lang="ru-RU" dirty="0"/>
          </a:p>
        </p:txBody>
      </p:sp>
      <p:pic>
        <p:nvPicPr>
          <p:cNvPr id="10" name="Imagen 9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ADD25C24-77B7-4ED6-8361-79740C25D06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04300" y="2767902"/>
            <a:ext cx="6348025" cy="3130717"/>
          </a:xfrm>
          <a:prstGeom prst="rect">
            <a:avLst/>
          </a:prstGeom>
        </p:spPr>
      </p:pic>
      <p:pic>
        <p:nvPicPr>
          <p:cNvPr id="11" name="Imagen 10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8645BCB-D301-423B-BF8D-45FB42365B6D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836900" y="2767902"/>
            <a:ext cx="6325402" cy="313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6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C353B-B4F8-4BE2-AAFA-68505EFD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" sz="3600" dirty="0"/>
              <a:t>Introduccion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E27CE7C-5BD9-4B85-86E7-5792386CDCD5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>
            <a:normAutofit fontScale="92500" lnSpcReduction="10000"/>
          </a:bodyPr>
          <a:lstStyle/>
          <a:p>
            <a:pPr rtl="0"/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Las cadenas de restaurantes cuentan con alto número de consumidores que deben ir al establecimiento para conocer sus productos, precios y promociones disponibles y hacer largas colas para ser atendidos</a:t>
            </a:r>
            <a:endParaRPr lang="ru-RU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8DFF120-F35A-496B-A2D3-B4DE5A720A1E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3D73B8-0159-4360-B763-76EC22663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3</a:t>
            </a:fld>
            <a:endParaRPr lang="ru-RU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A760EDC-B715-4C70-86C4-C22EE8AA9C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0381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30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Registrar clientes</a:t>
            </a:r>
            <a:endParaRPr lang="ru-RU" dirty="0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375C150B-AD8A-4564-9FA9-7DECD080AA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03702"/>
              </p:ext>
            </p:extLst>
          </p:nvPr>
        </p:nvGraphicFramePr>
        <p:xfrm>
          <a:off x="2690859" y="2673095"/>
          <a:ext cx="7302947" cy="31701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26305">
                  <a:extLst>
                    <a:ext uri="{9D8B030D-6E8A-4147-A177-3AD203B41FA5}">
                      <a16:colId xmlns:a16="http://schemas.microsoft.com/office/drawing/2014/main" val="2610175499"/>
                    </a:ext>
                  </a:extLst>
                </a:gridCol>
                <a:gridCol w="2470438">
                  <a:extLst>
                    <a:ext uri="{9D8B030D-6E8A-4147-A177-3AD203B41FA5}">
                      <a16:colId xmlns:a16="http://schemas.microsoft.com/office/drawing/2014/main" val="1492657289"/>
                    </a:ext>
                  </a:extLst>
                </a:gridCol>
                <a:gridCol w="3006204">
                  <a:extLst>
                    <a:ext uri="{9D8B030D-6E8A-4147-A177-3AD203B41FA5}">
                      <a16:colId xmlns:a16="http://schemas.microsoft.com/office/drawing/2014/main" val="2923515064"/>
                    </a:ext>
                  </a:extLst>
                </a:gridCol>
              </a:tblGrid>
              <a:tr h="4553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Condición de entrada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Clases validas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Clases Invalidas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extLst>
                  <a:ext uri="{0D108BD9-81ED-4DB2-BD59-A6C34878D82A}">
                    <a16:rowId xmlns:a16="http://schemas.microsoft.com/office/drawing/2014/main" val="4099440401"/>
                  </a:ext>
                </a:extLst>
              </a:tr>
              <a:tr h="61836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Registrar-nombre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(1) letras del abecedario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 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(2)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(3) blanco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extLst>
                  <a:ext uri="{0D108BD9-81ED-4DB2-BD59-A6C34878D82A}">
                    <a16:rowId xmlns:a16="http://schemas.microsoft.com/office/drawing/2014/main" val="504531420"/>
                  </a:ext>
                </a:extLst>
              </a:tr>
              <a:tr h="1286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Registrar-teléfono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(4) 10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 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(5) más de 10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(6) menos de 10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(7) letras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(8) blanco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extLst>
                  <a:ext uri="{0D108BD9-81ED-4DB2-BD59-A6C34878D82A}">
                    <a16:rowId xmlns:a16="http://schemas.microsoft.com/office/drawing/2014/main" val="3660444243"/>
                  </a:ext>
                </a:extLst>
              </a:tr>
              <a:tr h="81016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Registrar-dirección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(9) letras del abecedario y números</a:t>
                      </a:r>
                      <a:endParaRPr lang="es-419" sz="130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 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</a:rPr>
                        <a:t>(10) blanco</a:t>
                      </a:r>
                      <a:endParaRPr lang="es-419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1843" marR="81843" marT="0" marB="0"/>
                </a:tc>
                <a:extLst>
                  <a:ext uri="{0D108BD9-81ED-4DB2-BD59-A6C34878D82A}">
                    <a16:rowId xmlns:a16="http://schemas.microsoft.com/office/drawing/2014/main" val="10938399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3535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31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Registrar clientes</a:t>
            </a:r>
            <a:endParaRPr lang="ru-RU" dirty="0"/>
          </a:p>
        </p:txBody>
      </p:sp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0F0877BD-D793-42D6-974D-4339EFB03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656664"/>
              </p:ext>
            </p:extLst>
          </p:nvPr>
        </p:nvGraphicFramePr>
        <p:xfrm>
          <a:off x="2336043" y="2638074"/>
          <a:ext cx="8310942" cy="40569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1139">
                  <a:extLst>
                    <a:ext uri="{9D8B030D-6E8A-4147-A177-3AD203B41FA5}">
                      <a16:colId xmlns:a16="http://schemas.microsoft.com/office/drawing/2014/main" val="1632417181"/>
                    </a:ext>
                  </a:extLst>
                </a:gridCol>
                <a:gridCol w="1243003">
                  <a:extLst>
                    <a:ext uri="{9D8B030D-6E8A-4147-A177-3AD203B41FA5}">
                      <a16:colId xmlns:a16="http://schemas.microsoft.com/office/drawing/2014/main" val="4062206521"/>
                    </a:ext>
                  </a:extLst>
                </a:gridCol>
                <a:gridCol w="1389283">
                  <a:extLst>
                    <a:ext uri="{9D8B030D-6E8A-4147-A177-3AD203B41FA5}">
                      <a16:colId xmlns:a16="http://schemas.microsoft.com/office/drawing/2014/main" val="1264433639"/>
                    </a:ext>
                  </a:extLst>
                </a:gridCol>
                <a:gridCol w="1429041">
                  <a:extLst>
                    <a:ext uri="{9D8B030D-6E8A-4147-A177-3AD203B41FA5}">
                      <a16:colId xmlns:a16="http://schemas.microsoft.com/office/drawing/2014/main" val="1744510611"/>
                    </a:ext>
                  </a:extLst>
                </a:gridCol>
                <a:gridCol w="1464298">
                  <a:extLst>
                    <a:ext uri="{9D8B030D-6E8A-4147-A177-3AD203B41FA5}">
                      <a16:colId xmlns:a16="http://schemas.microsoft.com/office/drawing/2014/main" val="2716487852"/>
                    </a:ext>
                  </a:extLst>
                </a:gridCol>
                <a:gridCol w="2104178">
                  <a:extLst>
                    <a:ext uri="{9D8B030D-6E8A-4147-A177-3AD203B41FA5}">
                      <a16:colId xmlns:a16="http://schemas.microsoft.com/office/drawing/2014/main" val="3349746245"/>
                    </a:ext>
                  </a:extLst>
                </a:gridCol>
              </a:tblGrid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N</a:t>
                      </a:r>
                      <a:r>
                        <a:rPr lang="es-EC" sz="1400" baseline="30000">
                          <a:effectLst/>
                        </a:rPr>
                        <a:t>o</a:t>
                      </a:r>
                      <a:r>
                        <a:rPr lang="es-EC" sz="1400">
                          <a:effectLst/>
                        </a:rPr>
                        <a:t> Caso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Clase de equivalencia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Registrar-nombre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Registrar-teléfono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Registrar-dirección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Respuestas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1579581510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1,4,9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0997702037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Cliente registrado correctamente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3820579960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2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2,4,9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12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0997702037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Nombre incorrecto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1137571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3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4,4,9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-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0997702037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Todos los campos son obligatorios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1763342570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4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1,5,9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123456789012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Teléfono incorrecto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1226983730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1,6,9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12345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Teléfono incorrecto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492173758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6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1,7,9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12345ocho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Teléfono incorrecto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2049707586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1,8,9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-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Playa Chica y Acceso 5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Todos los campos son obligatorios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3532468644"/>
                  </a:ext>
                </a:extLst>
              </a:tr>
              <a:tr h="45076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8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1,4,10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Maria Belen Ceron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0997702037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>
                          <a:effectLst/>
                        </a:rPr>
                        <a:t>-</a:t>
                      </a:r>
                      <a:endParaRPr lang="es-419" sz="13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C" sz="1400" dirty="0">
                          <a:effectLst/>
                        </a:rPr>
                        <a:t>Todos los campos son obligatorios</a:t>
                      </a:r>
                      <a:endParaRPr lang="es-419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1016" marR="81016" marT="0" marB="0"/>
                </a:tc>
                <a:extLst>
                  <a:ext uri="{0D108BD9-81ED-4DB2-BD59-A6C34878D82A}">
                    <a16:rowId xmlns:a16="http://schemas.microsoft.com/office/drawing/2014/main" val="6462774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9942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32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Registrar clientes</a:t>
            </a:r>
            <a:endParaRPr lang="ru-RU" dirty="0"/>
          </a:p>
        </p:txBody>
      </p:sp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738D79A-720F-424A-94CB-7991E72DAE9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725893" y="2702595"/>
            <a:ext cx="4370107" cy="3497732"/>
          </a:xfrm>
          <a:prstGeom prst="rect">
            <a:avLst/>
          </a:prstGeom>
        </p:spPr>
      </p:pic>
      <p:pic>
        <p:nvPicPr>
          <p:cNvPr id="11" name="Imagen 10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499410F-13A6-4FB7-9399-DF0A30CD428A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96000" y="3008542"/>
            <a:ext cx="5793249" cy="264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345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3.1.1 Prueba de Caja Negra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33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Registrar clientes</a:t>
            </a:r>
            <a:endParaRPr lang="ru-RU" dirty="0"/>
          </a:p>
        </p:txBody>
      </p:sp>
      <p:pic>
        <p:nvPicPr>
          <p:cNvPr id="12" name="Imagen 11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F82516EF-668F-4248-9614-7EADA01CEE2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986244" y="2688773"/>
            <a:ext cx="4505270" cy="3799414"/>
          </a:xfrm>
          <a:prstGeom prst="rect">
            <a:avLst/>
          </a:prstGeom>
        </p:spPr>
      </p:pic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F48DC2E-C3AB-402B-9D85-CF2561E7C9A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91514" y="2651069"/>
            <a:ext cx="4321488" cy="383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19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3D0B3E-F854-46D8-B64F-6136BD9B5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34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022A9247-FD19-4EEF-B5E0-61A5C8FFB4B3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6" name="Imagen 5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081914D7-8909-45CF-936D-F2B1006AA8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65125" y="206375"/>
            <a:ext cx="3599815" cy="3222625"/>
          </a:xfrm>
          <a:prstGeom prst="rect">
            <a:avLst/>
          </a:prstGeom>
        </p:spPr>
      </p:pic>
      <p:pic>
        <p:nvPicPr>
          <p:cNvPr id="7" name="Imagen 6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DB1F9CFF-6E5B-40AA-B6BA-47DCEF3A6AD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64940" y="137160"/>
            <a:ext cx="3599815" cy="3291840"/>
          </a:xfrm>
          <a:prstGeom prst="rect">
            <a:avLst/>
          </a:prstGeom>
        </p:spPr>
      </p:pic>
      <p:pic>
        <p:nvPicPr>
          <p:cNvPr id="8" name="Imagen 7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67CA38C-ADA7-4B9F-A92E-D2D3FD9DA95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64755" y="137160"/>
            <a:ext cx="3599815" cy="3251835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 con confianza media">
            <a:extLst>
              <a:ext uri="{FF2B5EF4-FFF2-40B4-BE49-F238E27FC236}">
                <a16:creationId xmlns:a16="http://schemas.microsoft.com/office/drawing/2014/main" id="{93D1AAAF-69C9-413D-89B5-9B5D1283E40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338084" y="3429000"/>
            <a:ext cx="3599815" cy="3171825"/>
          </a:xfrm>
          <a:prstGeom prst="rect">
            <a:avLst/>
          </a:prstGeom>
        </p:spPr>
      </p:pic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19433DB1-4042-4FBC-BA6B-74BDED512AC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937899" y="3388995"/>
            <a:ext cx="3599815" cy="324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29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3.1.2 Prueba de Caja Blanca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35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9" name="Subtítulo 4">
            <a:extLst>
              <a:ext uri="{FF2B5EF4-FFF2-40B4-BE49-F238E27FC236}">
                <a16:creationId xmlns:a16="http://schemas.microsoft.com/office/drawing/2014/main" id="{2BF45246-99B1-4E9D-983B-995924957D75}"/>
              </a:ext>
            </a:extLst>
          </p:cNvPr>
          <p:cNvSpPr txBox="1">
            <a:spLocks/>
          </p:cNvSpPr>
          <p:nvPr/>
        </p:nvSpPr>
        <p:spPr>
          <a:xfrm>
            <a:off x="-645666" y="2029032"/>
            <a:ext cx="7137180" cy="60904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i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Agregar Comida</a:t>
            </a:r>
            <a:endParaRPr lang="ru-RU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53E45A1B-93E4-478A-B735-D150B9893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425179"/>
              </p:ext>
            </p:extLst>
          </p:nvPr>
        </p:nvGraphicFramePr>
        <p:xfrm>
          <a:off x="3305341" y="3235992"/>
          <a:ext cx="5421408" cy="30157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421408">
                  <a:extLst>
                    <a:ext uri="{9D8B030D-6E8A-4147-A177-3AD203B41FA5}">
                      <a16:colId xmlns:a16="http://schemas.microsoft.com/office/drawing/2014/main" val="785089532"/>
                    </a:ext>
                  </a:extLst>
                </a:gridCol>
              </a:tblGrid>
              <a:tr h="301575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500" dirty="0">
                          <a:effectLst/>
                        </a:rPr>
                        <a:t> 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function </a:t>
                      </a:r>
                      <a:r>
                        <a:rPr lang="en-US" sz="1500" dirty="0" err="1">
                          <a:effectLst/>
                        </a:rPr>
                        <a:t>agregarComida</a:t>
                      </a:r>
                      <a:r>
                        <a:rPr lang="en-US" sz="1500" dirty="0">
                          <a:effectLst/>
                        </a:rPr>
                        <a:t>(e) {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    </a:t>
                      </a:r>
                      <a:r>
                        <a:rPr lang="en-US" sz="1500" dirty="0" err="1">
                          <a:effectLst/>
                        </a:rPr>
                        <a:t>e.preventDefault</a:t>
                      </a:r>
                      <a:r>
                        <a:rPr lang="en-US" sz="1500" dirty="0">
                          <a:effectLst/>
                        </a:rPr>
                        <a:t>();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    if (</a:t>
                      </a:r>
                      <a:r>
                        <a:rPr lang="en-US" sz="1500" dirty="0" err="1">
                          <a:effectLst/>
                        </a:rPr>
                        <a:t>e.target.classList.contains</a:t>
                      </a:r>
                      <a:r>
                        <a:rPr lang="en-US" sz="1500" dirty="0">
                          <a:effectLst/>
                        </a:rPr>
                        <a:t>("</a:t>
                      </a:r>
                      <a:r>
                        <a:rPr lang="en-US" sz="1500" dirty="0" err="1">
                          <a:effectLst/>
                        </a:rPr>
                        <a:t>agregar-carrito</a:t>
                      </a:r>
                      <a:r>
                        <a:rPr lang="en-US" sz="1500" dirty="0">
                          <a:effectLst/>
                        </a:rPr>
                        <a:t>")) {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500" dirty="0">
                          <a:effectLst/>
                        </a:rPr>
                        <a:t>        </a:t>
                      </a:r>
                      <a:r>
                        <a:rPr lang="es-419" sz="1500" dirty="0" err="1">
                          <a:effectLst/>
                        </a:rPr>
                        <a:t>const</a:t>
                      </a:r>
                      <a:r>
                        <a:rPr lang="es-419" sz="1500" dirty="0">
                          <a:effectLst/>
                        </a:rPr>
                        <a:t> </a:t>
                      </a:r>
                      <a:r>
                        <a:rPr lang="es-419" sz="1500" dirty="0" err="1">
                          <a:effectLst/>
                        </a:rPr>
                        <a:t>comidaSeleccionado</a:t>
                      </a:r>
                      <a:r>
                        <a:rPr lang="es-419" sz="1500" dirty="0">
                          <a:effectLst/>
                        </a:rPr>
                        <a:t> = </a:t>
                      </a:r>
                      <a:r>
                        <a:rPr lang="es-419" sz="1500" dirty="0" err="1">
                          <a:effectLst/>
                        </a:rPr>
                        <a:t>e.target.parentElement.parentElement</a:t>
                      </a:r>
                      <a:r>
                        <a:rPr lang="es-419" sz="1500" dirty="0">
                          <a:effectLst/>
                        </a:rPr>
                        <a:t>;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500" dirty="0">
                          <a:effectLst/>
                        </a:rPr>
                        <a:t>        </a:t>
                      </a:r>
                      <a:r>
                        <a:rPr lang="es-419" sz="1500" dirty="0" err="1">
                          <a:effectLst/>
                        </a:rPr>
                        <a:t>leerDatosComida</a:t>
                      </a:r>
                      <a:r>
                        <a:rPr lang="es-419" sz="1500" dirty="0">
                          <a:effectLst/>
                        </a:rPr>
                        <a:t>(</a:t>
                      </a:r>
                      <a:r>
                        <a:rPr lang="es-419" sz="1500" dirty="0" err="1">
                          <a:effectLst/>
                        </a:rPr>
                        <a:t>comidaSeleccionado</a:t>
                      </a:r>
                      <a:r>
                        <a:rPr lang="es-419" sz="1500" dirty="0">
                          <a:effectLst/>
                        </a:rPr>
                        <a:t>);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500" dirty="0">
                          <a:effectLst/>
                        </a:rPr>
                        <a:t>    }</a:t>
                      </a:r>
                      <a:endParaRPr lang="es-419" sz="13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419" sz="1500" dirty="0">
                          <a:effectLst/>
                        </a:rPr>
                        <a:t>}</a:t>
                      </a:r>
                      <a:endParaRPr lang="es-419" sz="13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83981" marR="83981" marT="0" marB="0"/>
                </a:tc>
                <a:extLst>
                  <a:ext uri="{0D108BD9-81ED-4DB2-BD59-A6C34878D82A}">
                    <a16:rowId xmlns:a16="http://schemas.microsoft.com/office/drawing/2014/main" val="785072527"/>
                  </a:ext>
                </a:extLst>
              </a:tr>
            </a:tbl>
          </a:graphicData>
        </a:graphic>
      </p:graphicFrame>
      <p:sp>
        <p:nvSpPr>
          <p:cNvPr id="14" name="CuadroTexto 13">
            <a:extLst>
              <a:ext uri="{FF2B5EF4-FFF2-40B4-BE49-F238E27FC236}">
                <a16:creationId xmlns:a16="http://schemas.microsoft.com/office/drawing/2014/main" id="{3E74054E-AF9C-4A6D-9709-50A9A364CEDF}"/>
              </a:ext>
            </a:extLst>
          </p:cNvPr>
          <p:cNvSpPr txBox="1"/>
          <p:nvPr/>
        </p:nvSpPr>
        <p:spPr>
          <a:xfrm>
            <a:off x="2099569" y="2706022"/>
            <a:ext cx="6418554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Código fuente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800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3.1.2 Prueba de Caja Blanca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36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E74054E-AF9C-4A6D-9709-50A9A364CEDF}"/>
              </a:ext>
            </a:extLst>
          </p:cNvPr>
          <p:cNvSpPr txBox="1"/>
          <p:nvPr/>
        </p:nvSpPr>
        <p:spPr>
          <a:xfrm>
            <a:off x="528222" y="675281"/>
            <a:ext cx="6418554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Diagrama de flujo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66AB365C-943F-4951-8C8B-A455DEE575B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80" y="1148303"/>
            <a:ext cx="3960514" cy="561345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0F2DD9C4-3849-499A-AEFE-8C1236B8D229}"/>
              </a:ext>
            </a:extLst>
          </p:cNvPr>
          <p:cNvSpPr txBox="1"/>
          <p:nvPr/>
        </p:nvSpPr>
        <p:spPr>
          <a:xfrm>
            <a:off x="8806255" y="620609"/>
            <a:ext cx="2988581" cy="37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Grafo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5" name="Imagen 14" descr="Diagrama, Esquemático&#10;&#10;Descripción generada automáticamente">
            <a:extLst>
              <a:ext uri="{FF2B5EF4-FFF2-40B4-BE49-F238E27FC236}">
                <a16:creationId xmlns:a16="http://schemas.microsoft.com/office/drawing/2014/main" id="{BE6BF65C-66EF-4DEA-A6EF-2A9F6BDC67CC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2128" y="1228189"/>
            <a:ext cx="2658564" cy="518969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3038FAE-AEA7-4B74-BFD0-D8EFDE63B11B}"/>
              </a:ext>
            </a:extLst>
          </p:cNvPr>
          <p:cNvSpPr txBox="1"/>
          <p:nvPr/>
        </p:nvSpPr>
        <p:spPr>
          <a:xfrm>
            <a:off x="5355552" y="3369196"/>
            <a:ext cx="2448018" cy="1171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Rutas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R1: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1, 2, 3, 4,5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R2: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1, 2, 3,5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47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3.1 Pruebas</a:t>
            </a:r>
            <a:endParaRPr lang="ru-RU" sz="3600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3622163F-D09E-45BE-BB51-0B37B5D9FDB6}"/>
              </a:ext>
            </a:extLst>
          </p:cNvPr>
          <p:cNvSpPr>
            <a:spLocks noGrp="1"/>
          </p:cNvSpPr>
          <p:nvPr>
            <p:ph type="subTitle" idx="15"/>
          </p:nvPr>
        </p:nvSpPr>
        <p:spPr>
          <a:xfrm>
            <a:off x="2690859" y="1477210"/>
            <a:ext cx="7137180" cy="609042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3.1.2 Prueba de Caja Blanca</a:t>
            </a:r>
            <a:endParaRPr lang="ru-RU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37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8B5F5F38-2F70-4E84-8A0E-25120CEBC39F}"/>
              </a:ext>
            </a:extLst>
          </p:cNvPr>
          <p:cNvSpPr txBox="1"/>
          <p:nvPr/>
        </p:nvSpPr>
        <p:spPr>
          <a:xfrm>
            <a:off x="2967361" y="2272331"/>
            <a:ext cx="6094520" cy="3964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Complejidad </a:t>
            </a:r>
            <a:r>
              <a:rPr lang="es-419" sz="18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ciclomática</a:t>
            </a:r>
            <a:r>
              <a:rPr lang="es-419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 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Se puede calcular de las siguientes formas: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419" sz="1800" dirty="0">
                <a:effectLst/>
                <a:latin typeface="Arial" panose="020B0604020202020204" pitchFamily="34" charset="0"/>
                <a:ea typeface="Noto Sans Symbols"/>
                <a:cs typeface="Noto Sans Symbols"/>
              </a:rPr>
              <a:t>V(G) = número de nodos predicados(decisiones)+1 </a:t>
            </a:r>
            <a:endParaRPr lang="es-419" sz="16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V(G)=1+1=2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●"/>
            </a:pPr>
            <a:r>
              <a:rPr lang="es-419" sz="1800" dirty="0">
                <a:effectLst/>
                <a:latin typeface="Arial" panose="020B0604020202020204" pitchFamily="34" charset="0"/>
                <a:ea typeface="Noto Sans Symbols"/>
                <a:cs typeface="Noto Sans Symbols"/>
              </a:rPr>
              <a:t>V(G) = A – N + 2</a:t>
            </a:r>
            <a:endParaRPr lang="es-419" sz="1600" dirty="0">
              <a:effectLst/>
              <a:latin typeface="Noto Sans Symbols"/>
              <a:ea typeface="Noto Sans Symbols"/>
              <a:cs typeface="Noto Sans Symbols"/>
            </a:endParaRPr>
          </a:p>
          <a:p>
            <a:pPr marL="914400"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V(G)= 5– 5 + 2 = 2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71600">
              <a:lnSpc>
                <a:spcPct val="107000"/>
              </a:lnSpc>
              <a:spcAft>
                <a:spcPts val="800"/>
              </a:spcAft>
            </a:pP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DONDE: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71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Número de nodos predicado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71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Número de aristas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1371600">
              <a:lnSpc>
                <a:spcPct val="107000"/>
              </a:lnSpc>
              <a:spcAft>
                <a:spcPts val="800"/>
              </a:spcAft>
            </a:pPr>
            <a:r>
              <a:rPr lang="es-419" sz="18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N: </a:t>
            </a:r>
            <a:r>
              <a:rPr lang="es-419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Número de nodos </a:t>
            </a:r>
            <a:endParaRPr lang="es-419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044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9770F097-FCA0-4C75-9178-DECBA8E929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272882" y="2124562"/>
            <a:ext cx="1646237" cy="713116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sz="3000" dirty="0"/>
              <a:t>CAPITULO IV</a:t>
            </a:r>
            <a:endParaRPr lang="ru-RU" sz="3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pPr rtl="0"/>
              <a:t>38</a:t>
            </a:fld>
            <a:endParaRPr lang="ru-RU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DB93CE-FFCB-496E-BBF4-16C0F9E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5105212" y="1623057"/>
            <a:ext cx="1981576" cy="19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56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CDE14EA-D755-42BB-A773-87353BE40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3600" dirty="0"/>
              <a:t>Conclusiones y Recomendaciones</a:t>
            </a:r>
            <a:endParaRPr lang="ru-RU" sz="3600" dirty="0"/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895BAE55-8D7A-48D2-BF33-95805B193E4B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EECB1D-F676-4A71-942E-CE7C24411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39</a:t>
            </a:fld>
            <a:endParaRPr lang="ru-RU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AFB98C3-6EB3-4A7C-8F94-4FF5D48CA1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  <p:pic>
        <p:nvPicPr>
          <p:cNvPr id="12290" name="Picture 2" descr="5 recomendaciones para identificar una encuesta confiable">
            <a:extLst>
              <a:ext uri="{FF2B5EF4-FFF2-40B4-BE49-F238E27FC236}">
                <a16:creationId xmlns:a16="http://schemas.microsoft.com/office/drawing/2014/main" id="{1EE666DB-64A7-4F2A-857C-31751B139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959006"/>
            <a:ext cx="7143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253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9770F097-FCA0-4C75-9178-DECBA8E9290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5272882" y="2124562"/>
            <a:ext cx="1646237" cy="713116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023858-1A32-4776-924F-C80E5993B7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Autofit/>
          </a:bodyPr>
          <a:lstStyle/>
          <a:p>
            <a:pPr rtl="0"/>
            <a:r>
              <a:rPr lang="en-US" sz="3000" dirty="0"/>
              <a:t>CAPITULO I</a:t>
            </a:r>
            <a:endParaRPr lang="ru-RU" sz="300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F78032-7158-4F74-BDAC-C1E06036B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pPr rtl="0"/>
              <a:t>4</a:t>
            </a:fld>
            <a:endParaRPr lang="ru-RU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3DB93CE-FFCB-496E-BBF4-16C0F9E84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5105212" y="1623057"/>
            <a:ext cx="1981576" cy="199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28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E4C0176-F748-42D4-A25B-71F0C054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" dirty="0"/>
              <a:t>¡GRACIAS!</a:t>
            </a:r>
            <a:endParaRPr lang="ru-RU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C2595EC3-1231-4CCD-A006-72466C3C9F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8956577" y="3118672"/>
            <a:ext cx="2118994" cy="213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09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F19DB-AF7B-4BB7-A1D5-A8394B98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" sz="3600"/>
              <a:t>1.1. Titulo del Proyecto</a:t>
            </a:r>
            <a:endParaRPr lang="ru-RU" sz="3600" dirty="0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99BDFE3-FEDF-425B-A668-58B7892B366E}"/>
              </a:ext>
            </a:extLst>
          </p:cNvPr>
          <p:cNvSpPr>
            <a:spLocks noGrp="1"/>
          </p:cNvSpPr>
          <p:nvPr>
            <p:ph type="subTitle" idx="15"/>
          </p:nvPr>
        </p:nvSpPr>
        <p:spPr/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Gestión de pedidos para el restaurante Jenga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33214D98-2AC9-41D0-953E-F5C86A1A8999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713911" y="3429000"/>
            <a:ext cx="4026763" cy="948777"/>
          </a:xfrm>
        </p:spPr>
        <p:txBody>
          <a:bodyPr rtlCol="0"/>
          <a:lstStyle/>
          <a:p>
            <a:pPr rtl="0"/>
            <a:r>
              <a:rPr lang="es-419" sz="2400"/>
              <a:t>1.2. Sistema de Objetivos</a:t>
            </a:r>
            <a:endParaRPr lang="ru-RU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3DAF1EC-5B0D-46F1-B728-F7FE18025A4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es-419" sz="2400"/>
              <a:t>1.2.1 Objetivo General</a:t>
            </a:r>
            <a:endParaRPr lang="ru-RU" sz="2400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0848E49-5C0B-4587-A31A-E5966059EFA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es-MX" dirty="0"/>
              <a:t>Realizar un análisis y diseño de software para automatizar las promociones del restaurante Jenga mediante un aplicativo web.</a:t>
            </a:r>
            <a:endParaRPr lang="es" dirty="0"/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E29D79A4-609D-40CB-A31C-39255E02AA32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041799" y="2593413"/>
            <a:ext cx="3827645" cy="274074"/>
          </a:xfrm>
        </p:spPr>
        <p:txBody>
          <a:bodyPr rtlCol="0"/>
          <a:lstStyle/>
          <a:p>
            <a:pPr rtl="0"/>
            <a:r>
              <a:rPr lang="es-419" sz="2400"/>
              <a:t>1.2.2 Objetivos Específicos</a:t>
            </a:r>
            <a:endParaRPr lang="ru-RU" sz="2400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CF77D0CB-EC61-4009-B8D3-FBF56511BC95}"/>
              </a:ext>
            </a:extLst>
          </p:cNvPr>
          <p:cNvSpPr>
            <a:spLocks noGrp="1"/>
          </p:cNvSpPr>
          <p:nvPr>
            <p:ph sz="half" idx="50"/>
          </p:nvPr>
        </p:nvSpPr>
        <p:spPr/>
        <p:txBody>
          <a:bodyPr rtlCol="0">
            <a:normAutofit fontScale="77500" lnSpcReduction="20000"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Realizar la matriz HU de historias de usuarios.</a:t>
            </a:r>
            <a:endParaRPr lang="es-419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Elaborar los entregables, basados en las métricas V3, ASI, DSI</a:t>
            </a:r>
            <a:r>
              <a:rPr lang="es-419" sz="1800" strike="sngStrike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</a:t>
            </a: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OO, de la etapa de análisis y diseño.</a:t>
            </a:r>
            <a:endParaRPr lang="es-419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Elicitar requisitos funcionales, análisis de clases, de casos de uso, diseño de clases y diseño físico de datos.</a:t>
            </a:r>
            <a:endParaRPr lang="es-419" sz="18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s-419" sz="18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Realizar casos de prueba unitarias y reporte de errores.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49118EF5-0762-4DED-9E40-F7533D239395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DF1EAD-1A34-4983-B8A6-3BD0E7A7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5</a:t>
            </a:fld>
            <a:endParaRPr lang="ru-RU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A21BE0E-A72E-4D92-BBB2-D94292481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13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C81B0-2191-45BC-9905-2E1C78EB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" sz="3600" dirty="0"/>
              <a:t>Alcance</a:t>
            </a:r>
            <a:endParaRPr lang="ru-RU" sz="3600" dirty="0"/>
          </a:p>
        </p:txBody>
      </p:sp>
      <p:pic>
        <p:nvPicPr>
          <p:cNvPr id="21" name="Marcador de posición de imagen 20" descr="Icono de una copa">
            <a:extLst>
              <a:ext uri="{FF2B5EF4-FFF2-40B4-BE49-F238E27FC236}">
                <a16:creationId xmlns:a16="http://schemas.microsoft.com/office/drawing/2014/main" id="{5210F475-2002-4AE9-A0FF-DCBCA11294C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56449" t="-20014" r="-56449" b="-26812"/>
          <a:stretch/>
        </p:blipFill>
        <p:spPr>
          <a:xfrm>
            <a:off x="1009659" y="2761871"/>
            <a:ext cx="504000" cy="504000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B8C2489-4C28-4A80-9F6E-875452B0C83B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/>
          <a:lstStyle/>
          <a:p>
            <a:pPr rtl="0"/>
            <a:r>
              <a:rPr lang="es" sz="2400" dirty="0"/>
              <a:t>Etapa de analisis</a:t>
            </a:r>
            <a:endParaRPr lang="ru-RU" sz="2400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DDC39B62-BE54-415D-91D1-F2917B1B10B8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Definir claramente el problema que se desea resolver o el sistema que se desea crear. Identificar los componentes principales que integrarán el sistema.</a:t>
            </a:r>
            <a:endParaRPr lang="es" dirty="0"/>
          </a:p>
        </p:txBody>
      </p:sp>
      <p:pic>
        <p:nvPicPr>
          <p:cNvPr id="25" name="Marcador de posición de imagen 24" descr="Icono de una campana de cristal">
            <a:extLst>
              <a:ext uri="{FF2B5EF4-FFF2-40B4-BE49-F238E27FC236}">
                <a16:creationId xmlns:a16="http://schemas.microsoft.com/office/drawing/2014/main" id="{A1652785-1C4D-4FB1-B5F5-620BA44061A7}"/>
              </a:ext>
            </a:extLst>
          </p:cNvPr>
          <p:cNvPicPr>
            <a:picLocks noGrp="1" noChangeAspect="1"/>
          </p:cNvPicPr>
          <p:nvPr>
            <p:ph type="pic" sz="quarter" idx="46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9608" t="-22708" r="-9608" b="-46945"/>
          <a:stretch/>
        </p:blipFill>
        <p:spPr>
          <a:xfrm>
            <a:off x="6522420" y="2754732"/>
            <a:ext cx="504000" cy="504000"/>
          </a:xfrm>
        </p:spPr>
      </p:pic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E6642833-0C4D-49DE-99DB-E59E9EE7BE4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/>
          <a:lstStyle/>
          <a:p>
            <a:pPr rtl="0"/>
            <a:r>
              <a:rPr lang="es" sz="2400" dirty="0"/>
              <a:t>Etapa de dise</a:t>
            </a:r>
            <a:r>
              <a:rPr lang="es-419" sz="2400" dirty="0"/>
              <a:t>ñ</a:t>
            </a:r>
            <a:r>
              <a:rPr lang="es" sz="2400" dirty="0"/>
              <a:t>o</a:t>
            </a:r>
            <a:endParaRPr lang="ru-RU" sz="2400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999C6DE-C119-420D-988D-0EA1E658703C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En este proceso se utiliza la información recolectada en la etapa anterior y la principal tarea a desarrollar es un modelo o las especificaciones del sistema.</a:t>
            </a:r>
            <a:endParaRPr lang="es" dirty="0"/>
          </a:p>
        </p:txBody>
      </p:sp>
      <p:pic>
        <p:nvPicPr>
          <p:cNvPr id="23" name="Marcador de posición de imagen 22" descr="Icono de un cuchillo y un tenedor">
            <a:extLst>
              <a:ext uri="{FF2B5EF4-FFF2-40B4-BE49-F238E27FC236}">
                <a16:creationId xmlns:a16="http://schemas.microsoft.com/office/drawing/2014/main" id="{ED69C2CE-13BC-4657-9342-BFDC8F715C5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35875" t="-13714" r="-35875" b="-13714"/>
          <a:stretch/>
        </p:blipFill>
        <p:spPr>
          <a:xfrm>
            <a:off x="1009659" y="4259510"/>
            <a:ext cx="504000" cy="504000"/>
          </a:xfr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C6C93ED-5B50-4336-9413-22836A56194D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/>
          <a:lstStyle/>
          <a:p>
            <a:pPr rtl="0"/>
            <a:r>
              <a:rPr lang="es" sz="2400" dirty="0"/>
              <a:t>Etapa de desarrollo</a:t>
            </a:r>
            <a:endParaRPr lang="ru-RU" sz="2400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5E286E8-3B5C-407E-B8B8-7B5B8E30046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/>
          <a:lstStyle/>
          <a:p>
            <a:pPr rtl="0"/>
            <a:r>
              <a:rPr lang="es" dirty="0"/>
              <a:t>Funcionalidad del desarrollo</a:t>
            </a:r>
          </a:p>
        </p:txBody>
      </p:sp>
      <p:pic>
        <p:nvPicPr>
          <p:cNvPr id="27" name="Marcador de posición de imagen 26" descr="Icono de un gorro de chef">
            <a:extLst>
              <a:ext uri="{FF2B5EF4-FFF2-40B4-BE49-F238E27FC236}">
                <a16:creationId xmlns:a16="http://schemas.microsoft.com/office/drawing/2014/main" id="{62D1674E-42EF-4E5E-9D93-A14E50217E94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-26034" t="-23413" r="-26034" b="-23413"/>
          <a:stretch/>
        </p:blipFill>
        <p:spPr>
          <a:xfrm>
            <a:off x="6522420" y="4245725"/>
            <a:ext cx="504000" cy="504000"/>
          </a:xfrm>
        </p:spPr>
      </p:pic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11A4B33-5F58-4E10-89D9-517850C8BD8F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/>
          <a:lstStyle/>
          <a:p>
            <a:pPr rtl="0"/>
            <a:r>
              <a:rPr lang="es" sz="2400" dirty="0"/>
              <a:t>Etapa de pruebas</a:t>
            </a:r>
            <a:endParaRPr lang="ru-RU" sz="2400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AFB2275-61A3-4A9B-B84E-FFDA44EEAA04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>
            <a:normAutofit fontScale="77500" lnSpcReduction="20000"/>
          </a:bodyPr>
          <a:lstStyle/>
          <a:p>
            <a:pPr rtl="0"/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Consiste en asegurar que los componentes individuales que integran al sistema o producto cumplen con los requerimientos de las especificaciones (ERS)</a:t>
            </a:r>
            <a:endParaRPr lang="es" dirty="0"/>
          </a:p>
        </p:txBody>
      </p:sp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827A29AB-051C-4DA0-BDDD-D5E521CF8307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11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6128D86-6A24-4EED-BF70-9F13E0CE2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r>
              <a:rPr lang="es"/>
              <a:t>0</a:t>
            </a:r>
            <a:fld id="{F470E458-E7C2-4395-B75D-476A174CEE45}" type="slidenum">
              <a:rPr lang="ru-RU" smtClean="0"/>
              <a:t>6</a:t>
            </a:fld>
            <a:endParaRPr lang="ru-RU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1B3E9E1A-6153-47B8-AF06-EC8F5EAB4D1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1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EC464C-DCD9-4842-AC70-1334BEF57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es-MX" sz="3600" dirty="0"/>
              <a:t>1.4 Definición y Justificación del Problema</a:t>
            </a:r>
            <a:endParaRPr lang="ru-RU" sz="36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D7FE9D3-D856-47C4-86AC-8C47A5515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1800" indent="0" algn="just">
              <a:lnSpc>
                <a:spcPct val="107000"/>
              </a:lnSpc>
              <a:spcAft>
                <a:spcPts val="800"/>
              </a:spcAft>
              <a:buNone/>
            </a:pPr>
            <a:r>
              <a:rPr lang="es-419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Este proyecto se realiza con la finalidad de automatizar tareas que el restaurante tiene que hacer como lo es el gestionar los pedidos a domicilio mediante el uso de llamadas telefónicas hacían el restaurante lo que hace que se necesite más personal que se dedique a atender las llamadas de los clientes. Con el aplicativo realizado se garantiza la posibilidad de que solo 1 persona este a cargo del sistema y no varias como lo suele hacer el restaurante actualmente.</a:t>
            </a:r>
            <a:endParaRPr lang="es-419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rtl="0"/>
            <a:endParaRPr lang="ru-RU" dirty="0"/>
          </a:p>
        </p:txBody>
      </p:sp>
      <p:pic>
        <p:nvPicPr>
          <p:cNvPr id="7" name="Marcador de posición de imagen 6">
            <a:extLst>
              <a:ext uri="{FF2B5EF4-FFF2-40B4-BE49-F238E27FC236}">
                <a16:creationId xmlns:a16="http://schemas.microsoft.com/office/drawing/2014/main" id="{FE710387-80E8-4D9A-9BE6-B1D06155DAE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39EBD6-39BC-4CB1-B4BC-1F2F68882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7</a:t>
            </a:fld>
            <a:endParaRPr lang="ru-RU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7917A7-5A5B-4328-9003-5A67E74496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2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8EB91-CF57-4FA9-BFF4-3111C9799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419" sz="3600" dirty="0"/>
              <a:t>1.5 Presupuesto</a:t>
            </a:r>
            <a:endParaRPr lang="ru-RU" sz="3600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005120D-D849-483E-BB6C-91BBEB1B338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38206" y="1893552"/>
            <a:ext cx="5220000" cy="343264"/>
          </a:xfrm>
        </p:spPr>
        <p:txBody>
          <a:bodyPr rtlCol="0"/>
          <a:lstStyle/>
          <a:p>
            <a:pPr rtl="0"/>
            <a:r>
              <a:rPr lang="es-MX" sz="2400" dirty="0"/>
              <a:t>1.5.1 Recursos Hardware y Software</a:t>
            </a:r>
            <a:endParaRPr lang="ru-RU" sz="2400" dirty="0"/>
          </a:p>
        </p:txBody>
      </p:sp>
      <p:pic>
        <p:nvPicPr>
          <p:cNvPr id="10" name="Marcador de posición de imagen 9">
            <a:extLst>
              <a:ext uri="{FF2B5EF4-FFF2-40B4-BE49-F238E27FC236}">
                <a16:creationId xmlns:a16="http://schemas.microsoft.com/office/drawing/2014/main" id="{55D2E66B-1EB2-4EE3-8B3F-AA334ACA0543}"/>
              </a:ext>
            </a:extLst>
          </p:cNvPr>
          <p:cNvPicPr>
            <a:picLocks noGrp="1" noChangeAspect="1"/>
          </p:cNvPicPr>
          <p:nvPr>
            <p:ph type="pic" sz="quarter" idx="56"/>
          </p:nvPr>
        </p:nvPicPr>
        <p:blipFill>
          <a:blip r:embed="rId3"/>
          <a:stretch>
            <a:fillRect/>
          </a:stretch>
        </p:blipFill>
        <p:spPr>
          <a:xfrm>
            <a:off x="943519" y="5843214"/>
            <a:ext cx="824400" cy="357113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D116CE0-41F4-4C5B-99E1-D5EB03B9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470E458-E7C2-4395-B75D-476A174CEE45}" type="slidenum">
              <a:rPr lang="ru-RU" smtClean="0"/>
              <a:t>8</a:t>
            </a:fld>
            <a:endParaRPr lang="ru-RU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8209101-67D5-40A8-8A46-833EF7629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27" y="2539828"/>
            <a:ext cx="5396496" cy="277760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F08D415-8A88-4B99-A100-0720F9F601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896" y="2550749"/>
            <a:ext cx="5660787" cy="2766687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8A8D0223-F3E4-4FE4-8D9A-D2577024C2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87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8DE623C-60DA-4DE9-8E8F-6A1D19BEE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470E458-E7C2-4395-B75D-476A174CEE45}" type="slidenum">
              <a:rPr lang="es-ES" noProof="0" smtClean="0"/>
              <a:t>9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F915892-6C96-4070-A52E-59FE0F08151F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/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BB5A494-8B68-4D4B-83F7-5B231BB6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698" y="400050"/>
            <a:ext cx="5791200" cy="6057900"/>
          </a:xfrm>
          <a:prstGeom prst="rect">
            <a:avLst/>
          </a:prstGeom>
        </p:spPr>
      </p:pic>
      <p:sp>
        <p:nvSpPr>
          <p:cNvPr id="11" name="Marcador de texto 4">
            <a:extLst>
              <a:ext uri="{FF2B5EF4-FFF2-40B4-BE49-F238E27FC236}">
                <a16:creationId xmlns:a16="http://schemas.microsoft.com/office/drawing/2014/main" id="{46C847AA-C227-4CDE-8C34-F42C7208BA22}"/>
              </a:ext>
            </a:extLst>
          </p:cNvPr>
          <p:cNvSpPr txBox="1">
            <a:spLocks/>
          </p:cNvSpPr>
          <p:nvPr/>
        </p:nvSpPr>
        <p:spPr>
          <a:xfrm>
            <a:off x="943519" y="2896729"/>
            <a:ext cx="5220000" cy="343264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400" b="1" dirty="0">
                <a:solidFill>
                  <a:srgbClr val="9D0000"/>
                </a:solidFill>
                <a:latin typeface="+mj-lt"/>
              </a:rPr>
              <a:t>1.5.2 Recursos Humanos</a:t>
            </a:r>
            <a:endParaRPr lang="ru-RU" sz="2400" b="1" dirty="0">
              <a:solidFill>
                <a:srgbClr val="9D0000"/>
              </a:solidFill>
              <a:latin typeface="+mj-lt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02EC475-0DEC-4883-B67B-50CF3A3386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3" t="4674" r="69742" b="75669"/>
          <a:stretch/>
        </p:blipFill>
        <p:spPr>
          <a:xfrm>
            <a:off x="943519" y="5657981"/>
            <a:ext cx="824400" cy="83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87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18">
      <a:dk1>
        <a:srgbClr val="9D0000"/>
      </a:dk1>
      <a:lt1>
        <a:srgbClr val="FCEDD4"/>
      </a:lt1>
      <a:dk2>
        <a:srgbClr val="8D6347"/>
      </a:dk2>
      <a:lt2>
        <a:srgbClr val="FFF0D7"/>
      </a:lt2>
      <a:accent1>
        <a:srgbClr val="8D6347"/>
      </a:accent1>
      <a:accent2>
        <a:srgbClr val="FF0000"/>
      </a:accent2>
      <a:accent3>
        <a:srgbClr val="00AEEF"/>
      </a:accent3>
      <a:accent4>
        <a:srgbClr val="577423"/>
      </a:accent4>
      <a:accent5>
        <a:srgbClr val="36748D"/>
      </a:accent5>
      <a:accent6>
        <a:srgbClr val="60370F"/>
      </a:accent6>
      <a:hlink>
        <a:srgbClr val="9C0000"/>
      </a:hlink>
      <a:folHlink>
        <a:srgbClr val="9C0000"/>
      </a:folHlink>
    </a:clrScheme>
    <a:fontScheme name="Custom 5">
      <a:majorFont>
        <a:latin typeface="Adobe Garamond Pro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6E7"/>
        </a:solidFill>
        <a:ln>
          <a:solidFill>
            <a:srgbClr val="8D6347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62_TF16411246.potx" id="{17700922-FE49-4A70-975E-90630FEE4303}" vid="{5B0A6250-7DD7-443B-BCC0-372EF138486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para inversores de un restaurante</Template>
  <TotalTime>150</TotalTime>
  <Words>1544</Words>
  <Application>Microsoft Office PowerPoint</Application>
  <PresentationFormat>Panorámica</PresentationFormat>
  <Paragraphs>384</Paragraphs>
  <Slides>40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7" baseType="lpstr">
      <vt:lpstr>Adobe Garamond Pro</vt:lpstr>
      <vt:lpstr>Arial</vt:lpstr>
      <vt:lpstr>Calibri</vt:lpstr>
      <vt:lpstr>Noto Sans Symbols</vt:lpstr>
      <vt:lpstr>Segoe UI</vt:lpstr>
      <vt:lpstr>Symbol</vt:lpstr>
      <vt:lpstr>Tema de Office</vt:lpstr>
      <vt:lpstr>Gestión de pedidos para el restaurante Jenga</vt:lpstr>
      <vt:lpstr>Resumen Ejecutivo</vt:lpstr>
      <vt:lpstr>Introduccion</vt:lpstr>
      <vt:lpstr>CAPITULO I</vt:lpstr>
      <vt:lpstr>1.1. Titulo del Proyecto</vt:lpstr>
      <vt:lpstr>Alcance</vt:lpstr>
      <vt:lpstr>1.4 Definición y Justificación del Problema</vt:lpstr>
      <vt:lpstr>1.5 Presupuesto</vt:lpstr>
      <vt:lpstr>Presentación de PowerPoint</vt:lpstr>
      <vt:lpstr>Presentación de PowerPoint</vt:lpstr>
      <vt:lpstr>CAPITULO II</vt:lpstr>
      <vt:lpstr>2.1 Modelamiento del Negocio y sus Entregables</vt:lpstr>
      <vt:lpstr>Presentación de PowerPoint</vt:lpstr>
      <vt:lpstr>Presentación de PowerPoint</vt:lpstr>
      <vt:lpstr>Presentación de PowerPoint</vt:lpstr>
      <vt:lpstr>Presentación de PowerPoint</vt:lpstr>
      <vt:lpstr>2.2 Definición de Requerimientos</vt:lpstr>
      <vt:lpstr>Presentación de PowerPoint</vt:lpstr>
      <vt:lpstr>Presentación de PowerPoint</vt:lpstr>
      <vt:lpstr>Presentación de PowerPoint</vt:lpstr>
      <vt:lpstr>Presentación de PowerPoint</vt:lpstr>
      <vt:lpstr>2.2.2 Especificación de Casos de Uso</vt:lpstr>
      <vt:lpstr>2.3 Análisis y Diseño</vt:lpstr>
      <vt:lpstr>2.3 Análisis y Diseño</vt:lpstr>
      <vt:lpstr>2.4 Implementación</vt:lpstr>
      <vt:lpstr>2.4 Implementación</vt:lpstr>
      <vt:lpstr>CAPITULO III</vt:lpstr>
      <vt:lpstr>3.1 Pruebas</vt:lpstr>
      <vt:lpstr>3.1 Pruebas</vt:lpstr>
      <vt:lpstr>3.1 Pruebas</vt:lpstr>
      <vt:lpstr>3.1 Pruebas</vt:lpstr>
      <vt:lpstr>3.1 Pruebas</vt:lpstr>
      <vt:lpstr>3.1 Pruebas</vt:lpstr>
      <vt:lpstr>Presentación de PowerPoint</vt:lpstr>
      <vt:lpstr>3.1 Pruebas</vt:lpstr>
      <vt:lpstr>3.1 Pruebas</vt:lpstr>
      <vt:lpstr>3.1 Pruebas</vt:lpstr>
      <vt:lpstr>CAPITULO IV</vt:lpstr>
      <vt:lpstr>Conclusiones y Recomendaciones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de pedidos para el restaurante Jenga</dc:title>
  <dc:creator>Maria Belen Ceron</dc:creator>
  <cp:lastModifiedBy>Elian Joshua</cp:lastModifiedBy>
  <cp:revision>3</cp:revision>
  <dcterms:created xsi:type="dcterms:W3CDTF">2021-09-07T03:35:58Z</dcterms:created>
  <dcterms:modified xsi:type="dcterms:W3CDTF">2021-09-07T23:20:34Z</dcterms:modified>
</cp:coreProperties>
</file>